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6"/>
  </p:notesMasterIdLst>
  <p:handoutMasterIdLst>
    <p:handoutMasterId r:id="rId27"/>
  </p:handoutMasterIdLst>
  <p:sldIdLst>
    <p:sldId id="256" r:id="rId2"/>
    <p:sldId id="276" r:id="rId3"/>
    <p:sldId id="259" r:id="rId4"/>
    <p:sldId id="285" r:id="rId5"/>
    <p:sldId id="260" r:id="rId6"/>
    <p:sldId id="261" r:id="rId7"/>
    <p:sldId id="279" r:id="rId8"/>
    <p:sldId id="262" r:id="rId9"/>
    <p:sldId id="264" r:id="rId10"/>
    <p:sldId id="280" r:id="rId11"/>
    <p:sldId id="281" r:id="rId12"/>
    <p:sldId id="265" r:id="rId13"/>
    <p:sldId id="266" r:id="rId14"/>
    <p:sldId id="267" r:id="rId15"/>
    <p:sldId id="282" r:id="rId16"/>
    <p:sldId id="292" r:id="rId17"/>
    <p:sldId id="268" r:id="rId18"/>
    <p:sldId id="273" r:id="rId19"/>
    <p:sldId id="288" r:id="rId20"/>
    <p:sldId id="289" r:id="rId21"/>
    <p:sldId id="290" r:id="rId22"/>
    <p:sldId id="291" r:id="rId23"/>
    <p:sldId id="287" r:id="rId24"/>
    <p:sldId id="258" r:id="rId25"/>
  </p:sldIdLst>
  <p:sldSz cx="9144000" cy="6858000" type="screen4x3"/>
  <p:notesSz cx="6797675" cy="9928225"/>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cció per defecte" id="{21F8E5A7-1CBC-46E8-BBF2-739AB539D6E2}">
          <p14:sldIdLst>
            <p14:sldId id="256"/>
            <p14:sldId id="276"/>
            <p14:sldId id="259"/>
            <p14:sldId id="285"/>
            <p14:sldId id="260"/>
            <p14:sldId id="261"/>
            <p14:sldId id="279"/>
            <p14:sldId id="262"/>
            <p14:sldId id="264"/>
            <p14:sldId id="280"/>
            <p14:sldId id="281"/>
            <p14:sldId id="265"/>
            <p14:sldId id="266"/>
            <p14:sldId id="267"/>
            <p14:sldId id="282"/>
            <p14:sldId id="292"/>
            <p14:sldId id="268"/>
            <p14:sldId id="273"/>
            <p14:sldId id="288"/>
            <p14:sldId id="289"/>
            <p14:sldId id="290"/>
            <p14:sldId id="291"/>
            <p14:sldId id="287"/>
          </p14:sldIdLst>
        </p14:section>
        <p14:section name="Secció sense títol" id="{AEEAD114-F9D0-4EE4-B6F2-0BBDE961FF26}">
          <p14:sldIdLst>
            <p14:sldId id="258"/>
          </p14:sldIdLst>
        </p14:section>
      </p14:sectionLst>
    </p:ex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CC"/>
    <a:srgbClr val="0F70B7"/>
    <a:srgbClr val="2DAAE1"/>
    <a:srgbClr val="0944FF"/>
    <a:srgbClr val="99CCFF"/>
    <a:srgbClr val="3366FF"/>
    <a:srgbClr val="3333FF"/>
    <a:srgbClr val="33CCFF"/>
    <a:srgbClr val="238D3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2" autoAdjust="0"/>
    <p:restoredTop sz="94707" autoAdjust="0"/>
  </p:normalViewPr>
  <p:slideViewPr>
    <p:cSldViewPr snapToGrid="0">
      <p:cViewPr varScale="1">
        <p:scale>
          <a:sx n="111" d="100"/>
          <a:sy n="111" d="100"/>
        </p:scale>
        <p:origin x="-1614" y="-7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88" d="100"/>
          <a:sy n="88" d="100"/>
        </p:scale>
        <p:origin x="3822" y="10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7585DD8-D2D7-4242-84E6-30C0CC0E2175}" type="doc">
      <dgm:prSet loTypeId="urn:microsoft.com/office/officeart/2008/layout/AlternatingHexagons" loCatId="list" qsTypeId="urn:microsoft.com/office/officeart/2005/8/quickstyle/simple1" qsCatId="simple" csTypeId="urn:microsoft.com/office/officeart/2005/8/colors/accent1_2" csCatId="accent1" phldr="1"/>
      <dgm:spPr/>
      <dgm:t>
        <a:bodyPr/>
        <a:lstStyle/>
        <a:p>
          <a:endParaRPr lang="es-ES"/>
        </a:p>
      </dgm:t>
    </dgm:pt>
    <dgm:pt modelId="{B4389E7B-1287-4B0D-B97D-4FECF84745D2}">
      <dgm:prSet phldrT="[Text]" custT="1"/>
      <dgm:spPr>
        <a:solidFill>
          <a:srgbClr val="C00000"/>
        </a:solidFill>
      </dgm:spPr>
      <dgm:t>
        <a:bodyPr/>
        <a:lstStyle/>
        <a:p>
          <a:r>
            <a:rPr lang="ca-ES" sz="2400" dirty="0" smtClean="0"/>
            <a:t>SAE</a:t>
          </a:r>
          <a:endParaRPr lang="es-ES" sz="2400" dirty="0"/>
        </a:p>
      </dgm:t>
    </dgm:pt>
    <dgm:pt modelId="{E5868F08-8C6C-434A-A292-2742D2C28A80}" type="parTrans" cxnId="{7CC08B02-C1AD-43D4-A1CA-F2808B24641C}">
      <dgm:prSet/>
      <dgm:spPr/>
      <dgm:t>
        <a:bodyPr/>
        <a:lstStyle/>
        <a:p>
          <a:endParaRPr lang="es-ES"/>
        </a:p>
      </dgm:t>
    </dgm:pt>
    <dgm:pt modelId="{C479F5F6-CCCB-43F4-9C89-8E73281975E5}" type="sibTrans" cxnId="{7CC08B02-C1AD-43D4-A1CA-F2808B24641C}">
      <dgm:prSet custT="1"/>
      <dgm:spPr/>
      <dgm:t>
        <a:bodyPr/>
        <a:lstStyle/>
        <a:p>
          <a:r>
            <a:rPr lang="ca-ES" sz="2200" dirty="0" smtClean="0"/>
            <a:t>Centres</a:t>
          </a:r>
          <a:r>
            <a:rPr lang="ca-ES" sz="2400" dirty="0" smtClean="0"/>
            <a:t> UB</a:t>
          </a:r>
          <a:endParaRPr lang="es-ES" sz="2400" dirty="0"/>
        </a:p>
      </dgm:t>
    </dgm:pt>
    <dgm:pt modelId="{657C2C85-D9E1-4D2A-AE0E-67AC9629F24C}">
      <dgm:prSet phldrT="[Text]" custT="1"/>
      <dgm:spPr/>
      <dgm:t>
        <a:bodyPr/>
        <a:lstStyle/>
        <a:p>
          <a:r>
            <a:rPr lang="ca-ES" sz="2400" dirty="0" smtClean="0"/>
            <a:t>IL3</a:t>
          </a:r>
          <a:endParaRPr lang="es-ES" sz="2400" dirty="0"/>
        </a:p>
      </dgm:t>
    </dgm:pt>
    <dgm:pt modelId="{286BA0A5-BB83-4F59-8475-78C7DB370EE4}" type="parTrans" cxnId="{2A27B98F-754F-4473-A3E9-508B73004BE5}">
      <dgm:prSet/>
      <dgm:spPr/>
      <dgm:t>
        <a:bodyPr/>
        <a:lstStyle/>
        <a:p>
          <a:endParaRPr lang="es-ES"/>
        </a:p>
      </dgm:t>
    </dgm:pt>
    <dgm:pt modelId="{3E17F0A2-5E88-4964-8640-E88B3098842B}" type="sibTrans" cxnId="{2A27B98F-754F-4473-A3E9-508B73004BE5}">
      <dgm:prSet/>
      <dgm:spPr/>
      <dgm:t>
        <a:bodyPr/>
        <a:lstStyle/>
        <a:p>
          <a:r>
            <a:rPr lang="ca-ES" dirty="0" err="1" smtClean="0"/>
            <a:t>Alumni</a:t>
          </a:r>
          <a:endParaRPr lang="es-ES" dirty="0"/>
        </a:p>
      </dgm:t>
    </dgm:pt>
    <dgm:pt modelId="{EB21C8CA-FFD4-4C41-A1E6-AB7EC8A038DD}">
      <dgm:prSet phldrT="[Text]" custT="1"/>
      <dgm:spPr/>
      <dgm:t>
        <a:bodyPr/>
        <a:lstStyle/>
        <a:p>
          <a:r>
            <a:rPr lang="ca-ES" sz="2400" dirty="0" smtClean="0"/>
            <a:t>BIE</a:t>
          </a:r>
          <a:endParaRPr lang="es-ES" sz="2400" dirty="0"/>
        </a:p>
      </dgm:t>
    </dgm:pt>
    <dgm:pt modelId="{3D7309C6-8A69-41F3-AA96-6F342C8CDD99}" type="parTrans" cxnId="{0FFF6E63-2F21-418B-A0AB-F06CAEF8FC8F}">
      <dgm:prSet/>
      <dgm:spPr/>
      <dgm:t>
        <a:bodyPr/>
        <a:lstStyle/>
        <a:p>
          <a:endParaRPr lang="es-ES"/>
        </a:p>
      </dgm:t>
    </dgm:pt>
    <dgm:pt modelId="{35DA8E4B-1751-40F3-BB19-6B6F02B50A73}" type="sibTrans" cxnId="{0FFF6E63-2F21-418B-A0AB-F06CAEF8FC8F}">
      <dgm:prSet custT="1"/>
      <dgm:spPr/>
      <dgm:t>
        <a:bodyPr/>
        <a:lstStyle/>
        <a:p>
          <a:r>
            <a:rPr lang="ca-ES" sz="2000" dirty="0" smtClean="0"/>
            <a:t>Bosch &amp; Gimpera</a:t>
          </a:r>
          <a:endParaRPr lang="es-ES" sz="2000" dirty="0"/>
        </a:p>
      </dgm:t>
    </dgm:pt>
    <dgm:pt modelId="{3C453954-6302-4364-8BA0-430AC3E4D22A}" type="pres">
      <dgm:prSet presAssocID="{17585DD8-D2D7-4242-84E6-30C0CC0E2175}" presName="Name0" presStyleCnt="0">
        <dgm:presLayoutVars>
          <dgm:chMax/>
          <dgm:chPref/>
          <dgm:dir/>
          <dgm:animLvl val="lvl"/>
        </dgm:presLayoutVars>
      </dgm:prSet>
      <dgm:spPr/>
      <dgm:t>
        <a:bodyPr/>
        <a:lstStyle/>
        <a:p>
          <a:endParaRPr lang="es-ES_tradnl"/>
        </a:p>
      </dgm:t>
    </dgm:pt>
    <dgm:pt modelId="{7461B56A-0EF3-4233-8CCE-6884F5A9B4A5}" type="pres">
      <dgm:prSet presAssocID="{B4389E7B-1287-4B0D-B97D-4FECF84745D2}" presName="composite" presStyleCnt="0"/>
      <dgm:spPr/>
    </dgm:pt>
    <dgm:pt modelId="{4D612835-9493-4FA4-B1BC-392015647AC2}" type="pres">
      <dgm:prSet presAssocID="{B4389E7B-1287-4B0D-B97D-4FECF84745D2}" presName="Parent1" presStyleLbl="node1" presStyleIdx="0" presStyleCnt="6">
        <dgm:presLayoutVars>
          <dgm:chMax val="1"/>
          <dgm:chPref val="1"/>
          <dgm:bulletEnabled val="1"/>
        </dgm:presLayoutVars>
      </dgm:prSet>
      <dgm:spPr/>
      <dgm:t>
        <a:bodyPr/>
        <a:lstStyle/>
        <a:p>
          <a:endParaRPr lang="es-ES"/>
        </a:p>
      </dgm:t>
    </dgm:pt>
    <dgm:pt modelId="{608EAB1C-00AA-4CFE-BDBA-07063F3A2219}" type="pres">
      <dgm:prSet presAssocID="{B4389E7B-1287-4B0D-B97D-4FECF84745D2}" presName="Childtext1" presStyleLbl="revTx" presStyleIdx="0" presStyleCnt="3">
        <dgm:presLayoutVars>
          <dgm:chMax val="0"/>
          <dgm:chPref val="0"/>
          <dgm:bulletEnabled val="1"/>
        </dgm:presLayoutVars>
      </dgm:prSet>
      <dgm:spPr/>
      <dgm:t>
        <a:bodyPr/>
        <a:lstStyle/>
        <a:p>
          <a:endParaRPr lang="es-ES_tradnl"/>
        </a:p>
      </dgm:t>
    </dgm:pt>
    <dgm:pt modelId="{772D59A0-E8F9-4D32-9850-F8F1F5E0CAF4}" type="pres">
      <dgm:prSet presAssocID="{B4389E7B-1287-4B0D-B97D-4FECF84745D2}" presName="BalanceSpacing" presStyleCnt="0"/>
      <dgm:spPr/>
    </dgm:pt>
    <dgm:pt modelId="{1BDEEB36-5873-47A8-9BFC-19FA04F211B0}" type="pres">
      <dgm:prSet presAssocID="{B4389E7B-1287-4B0D-B97D-4FECF84745D2}" presName="BalanceSpacing1" presStyleCnt="0"/>
      <dgm:spPr/>
    </dgm:pt>
    <dgm:pt modelId="{037A5022-2218-4228-8F07-DF9972A865D4}" type="pres">
      <dgm:prSet presAssocID="{C479F5F6-CCCB-43F4-9C89-8E73281975E5}" presName="Accent1Text" presStyleLbl="node1" presStyleIdx="1" presStyleCnt="6"/>
      <dgm:spPr/>
      <dgm:t>
        <a:bodyPr/>
        <a:lstStyle/>
        <a:p>
          <a:endParaRPr lang="es-ES_tradnl"/>
        </a:p>
      </dgm:t>
    </dgm:pt>
    <dgm:pt modelId="{13094D26-69AF-4711-9F9E-FFE850F90E0C}" type="pres">
      <dgm:prSet presAssocID="{C479F5F6-CCCB-43F4-9C89-8E73281975E5}" presName="spaceBetweenRectangles" presStyleCnt="0"/>
      <dgm:spPr/>
    </dgm:pt>
    <dgm:pt modelId="{CC1A63AB-C053-4466-ACE1-C538F7873EB8}" type="pres">
      <dgm:prSet presAssocID="{657C2C85-D9E1-4D2A-AE0E-67AC9629F24C}" presName="composite" presStyleCnt="0"/>
      <dgm:spPr/>
    </dgm:pt>
    <dgm:pt modelId="{545580C2-B3C8-46EF-A9DC-FE15066621B1}" type="pres">
      <dgm:prSet presAssocID="{657C2C85-D9E1-4D2A-AE0E-67AC9629F24C}" presName="Parent1" presStyleLbl="node1" presStyleIdx="2" presStyleCnt="6">
        <dgm:presLayoutVars>
          <dgm:chMax val="1"/>
          <dgm:chPref val="1"/>
          <dgm:bulletEnabled val="1"/>
        </dgm:presLayoutVars>
      </dgm:prSet>
      <dgm:spPr/>
      <dgm:t>
        <a:bodyPr/>
        <a:lstStyle/>
        <a:p>
          <a:endParaRPr lang="es-ES_tradnl"/>
        </a:p>
      </dgm:t>
    </dgm:pt>
    <dgm:pt modelId="{93796994-ACA5-409D-84FE-6802D456E8D8}" type="pres">
      <dgm:prSet presAssocID="{657C2C85-D9E1-4D2A-AE0E-67AC9629F24C}" presName="Childtext1" presStyleLbl="revTx" presStyleIdx="1" presStyleCnt="3">
        <dgm:presLayoutVars>
          <dgm:chMax val="0"/>
          <dgm:chPref val="0"/>
          <dgm:bulletEnabled val="1"/>
        </dgm:presLayoutVars>
      </dgm:prSet>
      <dgm:spPr/>
      <dgm:t>
        <a:bodyPr/>
        <a:lstStyle/>
        <a:p>
          <a:endParaRPr lang="es-ES_tradnl"/>
        </a:p>
      </dgm:t>
    </dgm:pt>
    <dgm:pt modelId="{C670745D-4651-4A36-9145-9A8160BA763F}" type="pres">
      <dgm:prSet presAssocID="{657C2C85-D9E1-4D2A-AE0E-67AC9629F24C}" presName="BalanceSpacing" presStyleCnt="0"/>
      <dgm:spPr/>
    </dgm:pt>
    <dgm:pt modelId="{10A75E1A-F2B6-491F-960F-26511D739573}" type="pres">
      <dgm:prSet presAssocID="{657C2C85-D9E1-4D2A-AE0E-67AC9629F24C}" presName="BalanceSpacing1" presStyleCnt="0"/>
      <dgm:spPr/>
    </dgm:pt>
    <dgm:pt modelId="{E405F4B4-E82D-48DB-AD45-65C1E240F471}" type="pres">
      <dgm:prSet presAssocID="{3E17F0A2-5E88-4964-8640-E88B3098842B}" presName="Accent1Text" presStyleLbl="node1" presStyleIdx="3" presStyleCnt="6"/>
      <dgm:spPr/>
      <dgm:t>
        <a:bodyPr/>
        <a:lstStyle/>
        <a:p>
          <a:endParaRPr lang="es-ES_tradnl"/>
        </a:p>
      </dgm:t>
    </dgm:pt>
    <dgm:pt modelId="{A6D1EDE5-7699-41DD-940D-E3BF6E8C348E}" type="pres">
      <dgm:prSet presAssocID="{3E17F0A2-5E88-4964-8640-E88B3098842B}" presName="spaceBetweenRectangles" presStyleCnt="0"/>
      <dgm:spPr/>
    </dgm:pt>
    <dgm:pt modelId="{D01D0E62-6594-434D-BE68-5E595C6E2AF2}" type="pres">
      <dgm:prSet presAssocID="{EB21C8CA-FFD4-4C41-A1E6-AB7EC8A038DD}" presName="composite" presStyleCnt="0"/>
      <dgm:spPr/>
    </dgm:pt>
    <dgm:pt modelId="{B4F3FD1D-1D21-4BD6-B0B9-B2C1646D3827}" type="pres">
      <dgm:prSet presAssocID="{EB21C8CA-FFD4-4C41-A1E6-AB7EC8A038DD}" presName="Parent1" presStyleLbl="node1" presStyleIdx="4" presStyleCnt="6">
        <dgm:presLayoutVars>
          <dgm:chMax val="1"/>
          <dgm:chPref val="1"/>
          <dgm:bulletEnabled val="1"/>
        </dgm:presLayoutVars>
      </dgm:prSet>
      <dgm:spPr/>
      <dgm:t>
        <a:bodyPr/>
        <a:lstStyle/>
        <a:p>
          <a:endParaRPr lang="es-ES_tradnl"/>
        </a:p>
      </dgm:t>
    </dgm:pt>
    <dgm:pt modelId="{DEFD7EA4-41D7-489A-8208-56EF38A74374}" type="pres">
      <dgm:prSet presAssocID="{EB21C8CA-FFD4-4C41-A1E6-AB7EC8A038DD}" presName="Childtext1" presStyleLbl="revTx" presStyleIdx="2" presStyleCnt="3">
        <dgm:presLayoutVars>
          <dgm:chMax val="0"/>
          <dgm:chPref val="0"/>
          <dgm:bulletEnabled val="1"/>
        </dgm:presLayoutVars>
      </dgm:prSet>
      <dgm:spPr/>
      <dgm:t>
        <a:bodyPr/>
        <a:lstStyle/>
        <a:p>
          <a:endParaRPr lang="es-ES_tradnl"/>
        </a:p>
      </dgm:t>
    </dgm:pt>
    <dgm:pt modelId="{4E53B5B2-018D-496F-8811-0D75A1AFCC46}" type="pres">
      <dgm:prSet presAssocID="{EB21C8CA-FFD4-4C41-A1E6-AB7EC8A038DD}" presName="BalanceSpacing" presStyleCnt="0"/>
      <dgm:spPr/>
    </dgm:pt>
    <dgm:pt modelId="{1B3F19BE-8A8C-47B2-8299-4111C750FC05}" type="pres">
      <dgm:prSet presAssocID="{EB21C8CA-FFD4-4C41-A1E6-AB7EC8A038DD}" presName="BalanceSpacing1" presStyleCnt="0"/>
      <dgm:spPr/>
    </dgm:pt>
    <dgm:pt modelId="{735D8D0A-5F97-408C-9035-84E69F0A9781}" type="pres">
      <dgm:prSet presAssocID="{35DA8E4B-1751-40F3-BB19-6B6F02B50A73}" presName="Accent1Text" presStyleLbl="node1" presStyleIdx="5" presStyleCnt="6"/>
      <dgm:spPr/>
      <dgm:t>
        <a:bodyPr/>
        <a:lstStyle/>
        <a:p>
          <a:endParaRPr lang="es-ES_tradnl"/>
        </a:p>
      </dgm:t>
    </dgm:pt>
  </dgm:ptLst>
  <dgm:cxnLst>
    <dgm:cxn modelId="{2DD5F62D-7548-42C1-8BF4-F7F5876BA4E6}" type="presOf" srcId="{C479F5F6-CCCB-43F4-9C89-8E73281975E5}" destId="{037A5022-2218-4228-8F07-DF9972A865D4}" srcOrd="0" destOrd="0" presId="urn:microsoft.com/office/officeart/2008/layout/AlternatingHexagons"/>
    <dgm:cxn modelId="{422EF33B-BFA3-45AA-AC08-557778C8F2BC}" type="presOf" srcId="{3E17F0A2-5E88-4964-8640-E88B3098842B}" destId="{E405F4B4-E82D-48DB-AD45-65C1E240F471}" srcOrd="0" destOrd="0" presId="urn:microsoft.com/office/officeart/2008/layout/AlternatingHexagons"/>
    <dgm:cxn modelId="{0FFF6E63-2F21-418B-A0AB-F06CAEF8FC8F}" srcId="{17585DD8-D2D7-4242-84E6-30C0CC0E2175}" destId="{EB21C8CA-FFD4-4C41-A1E6-AB7EC8A038DD}" srcOrd="2" destOrd="0" parTransId="{3D7309C6-8A69-41F3-AA96-6F342C8CDD99}" sibTransId="{35DA8E4B-1751-40F3-BB19-6B6F02B50A73}"/>
    <dgm:cxn modelId="{12D694C5-6111-45BE-AD15-813C0CE66EEE}" type="presOf" srcId="{657C2C85-D9E1-4D2A-AE0E-67AC9629F24C}" destId="{545580C2-B3C8-46EF-A9DC-FE15066621B1}" srcOrd="0" destOrd="0" presId="urn:microsoft.com/office/officeart/2008/layout/AlternatingHexagons"/>
    <dgm:cxn modelId="{D0DB19CC-6688-49E3-88B1-34DAB53AF2C5}" type="presOf" srcId="{EB21C8CA-FFD4-4C41-A1E6-AB7EC8A038DD}" destId="{B4F3FD1D-1D21-4BD6-B0B9-B2C1646D3827}" srcOrd="0" destOrd="0" presId="urn:microsoft.com/office/officeart/2008/layout/AlternatingHexagons"/>
    <dgm:cxn modelId="{7BC48FC7-3675-44C4-933F-B0EBA3A42F23}" type="presOf" srcId="{17585DD8-D2D7-4242-84E6-30C0CC0E2175}" destId="{3C453954-6302-4364-8BA0-430AC3E4D22A}" srcOrd="0" destOrd="0" presId="urn:microsoft.com/office/officeart/2008/layout/AlternatingHexagons"/>
    <dgm:cxn modelId="{7CC08B02-C1AD-43D4-A1CA-F2808B24641C}" srcId="{17585DD8-D2D7-4242-84E6-30C0CC0E2175}" destId="{B4389E7B-1287-4B0D-B97D-4FECF84745D2}" srcOrd="0" destOrd="0" parTransId="{E5868F08-8C6C-434A-A292-2742D2C28A80}" sibTransId="{C479F5F6-CCCB-43F4-9C89-8E73281975E5}"/>
    <dgm:cxn modelId="{54B3F21E-3485-4FCA-928E-5A980E109081}" type="presOf" srcId="{35DA8E4B-1751-40F3-BB19-6B6F02B50A73}" destId="{735D8D0A-5F97-408C-9035-84E69F0A9781}" srcOrd="0" destOrd="0" presId="urn:microsoft.com/office/officeart/2008/layout/AlternatingHexagons"/>
    <dgm:cxn modelId="{2A27B98F-754F-4473-A3E9-508B73004BE5}" srcId="{17585DD8-D2D7-4242-84E6-30C0CC0E2175}" destId="{657C2C85-D9E1-4D2A-AE0E-67AC9629F24C}" srcOrd="1" destOrd="0" parTransId="{286BA0A5-BB83-4F59-8475-78C7DB370EE4}" sibTransId="{3E17F0A2-5E88-4964-8640-E88B3098842B}"/>
    <dgm:cxn modelId="{200188A1-EED0-4933-B044-D45C53145C09}" type="presOf" srcId="{B4389E7B-1287-4B0D-B97D-4FECF84745D2}" destId="{4D612835-9493-4FA4-B1BC-392015647AC2}" srcOrd="0" destOrd="0" presId="urn:microsoft.com/office/officeart/2008/layout/AlternatingHexagons"/>
    <dgm:cxn modelId="{A749D580-D2F2-48D4-9CC1-F739335353DC}" type="presParOf" srcId="{3C453954-6302-4364-8BA0-430AC3E4D22A}" destId="{7461B56A-0EF3-4233-8CCE-6884F5A9B4A5}" srcOrd="0" destOrd="0" presId="urn:microsoft.com/office/officeart/2008/layout/AlternatingHexagons"/>
    <dgm:cxn modelId="{557D34C3-C279-434E-AC0E-E3C7F862D535}" type="presParOf" srcId="{7461B56A-0EF3-4233-8CCE-6884F5A9B4A5}" destId="{4D612835-9493-4FA4-B1BC-392015647AC2}" srcOrd="0" destOrd="0" presId="urn:microsoft.com/office/officeart/2008/layout/AlternatingHexagons"/>
    <dgm:cxn modelId="{E4AA0DD7-D5DA-47FA-A6A1-1F3B69A5E466}" type="presParOf" srcId="{7461B56A-0EF3-4233-8CCE-6884F5A9B4A5}" destId="{608EAB1C-00AA-4CFE-BDBA-07063F3A2219}" srcOrd="1" destOrd="0" presId="urn:microsoft.com/office/officeart/2008/layout/AlternatingHexagons"/>
    <dgm:cxn modelId="{47E48F59-D4F5-4098-972F-C06C83251905}" type="presParOf" srcId="{7461B56A-0EF3-4233-8CCE-6884F5A9B4A5}" destId="{772D59A0-E8F9-4D32-9850-F8F1F5E0CAF4}" srcOrd="2" destOrd="0" presId="urn:microsoft.com/office/officeart/2008/layout/AlternatingHexagons"/>
    <dgm:cxn modelId="{0D139E71-97D1-4687-87B4-AF609639CF7F}" type="presParOf" srcId="{7461B56A-0EF3-4233-8CCE-6884F5A9B4A5}" destId="{1BDEEB36-5873-47A8-9BFC-19FA04F211B0}" srcOrd="3" destOrd="0" presId="urn:microsoft.com/office/officeart/2008/layout/AlternatingHexagons"/>
    <dgm:cxn modelId="{C627E1DF-E1ED-41CF-87BA-FDDED973D12A}" type="presParOf" srcId="{7461B56A-0EF3-4233-8CCE-6884F5A9B4A5}" destId="{037A5022-2218-4228-8F07-DF9972A865D4}" srcOrd="4" destOrd="0" presId="urn:microsoft.com/office/officeart/2008/layout/AlternatingHexagons"/>
    <dgm:cxn modelId="{0B630922-0F9C-4DF9-A078-E182E62D3E40}" type="presParOf" srcId="{3C453954-6302-4364-8BA0-430AC3E4D22A}" destId="{13094D26-69AF-4711-9F9E-FFE850F90E0C}" srcOrd="1" destOrd="0" presId="urn:microsoft.com/office/officeart/2008/layout/AlternatingHexagons"/>
    <dgm:cxn modelId="{76D28F13-869C-4B0B-B853-C856EBA1AC37}" type="presParOf" srcId="{3C453954-6302-4364-8BA0-430AC3E4D22A}" destId="{CC1A63AB-C053-4466-ACE1-C538F7873EB8}" srcOrd="2" destOrd="0" presId="urn:microsoft.com/office/officeart/2008/layout/AlternatingHexagons"/>
    <dgm:cxn modelId="{E7CA38A8-7227-4627-AD1F-EB0FFDFD6F9B}" type="presParOf" srcId="{CC1A63AB-C053-4466-ACE1-C538F7873EB8}" destId="{545580C2-B3C8-46EF-A9DC-FE15066621B1}" srcOrd="0" destOrd="0" presId="urn:microsoft.com/office/officeart/2008/layout/AlternatingHexagons"/>
    <dgm:cxn modelId="{AD487FE1-5389-4C05-A333-568A2069D8F4}" type="presParOf" srcId="{CC1A63AB-C053-4466-ACE1-C538F7873EB8}" destId="{93796994-ACA5-409D-84FE-6802D456E8D8}" srcOrd="1" destOrd="0" presId="urn:microsoft.com/office/officeart/2008/layout/AlternatingHexagons"/>
    <dgm:cxn modelId="{9CD41E01-200E-4996-8009-A7EE36F2C104}" type="presParOf" srcId="{CC1A63AB-C053-4466-ACE1-C538F7873EB8}" destId="{C670745D-4651-4A36-9145-9A8160BA763F}" srcOrd="2" destOrd="0" presId="urn:microsoft.com/office/officeart/2008/layout/AlternatingHexagons"/>
    <dgm:cxn modelId="{B6A2A5DD-F5C9-4181-8AB9-0B4F28D9B73F}" type="presParOf" srcId="{CC1A63AB-C053-4466-ACE1-C538F7873EB8}" destId="{10A75E1A-F2B6-491F-960F-26511D739573}" srcOrd="3" destOrd="0" presId="urn:microsoft.com/office/officeart/2008/layout/AlternatingHexagons"/>
    <dgm:cxn modelId="{AC9D562A-563B-4D34-9A33-808FAA23B6B2}" type="presParOf" srcId="{CC1A63AB-C053-4466-ACE1-C538F7873EB8}" destId="{E405F4B4-E82D-48DB-AD45-65C1E240F471}" srcOrd="4" destOrd="0" presId="urn:microsoft.com/office/officeart/2008/layout/AlternatingHexagons"/>
    <dgm:cxn modelId="{6A27AE6C-4368-4B5C-9FA7-17E41F1DAF29}" type="presParOf" srcId="{3C453954-6302-4364-8BA0-430AC3E4D22A}" destId="{A6D1EDE5-7699-41DD-940D-E3BF6E8C348E}" srcOrd="3" destOrd="0" presId="urn:microsoft.com/office/officeart/2008/layout/AlternatingHexagons"/>
    <dgm:cxn modelId="{3446D20D-2DAE-4198-A834-677BFA3F010D}" type="presParOf" srcId="{3C453954-6302-4364-8BA0-430AC3E4D22A}" destId="{D01D0E62-6594-434D-BE68-5E595C6E2AF2}" srcOrd="4" destOrd="0" presId="urn:microsoft.com/office/officeart/2008/layout/AlternatingHexagons"/>
    <dgm:cxn modelId="{20B9DCE0-45AA-4027-AE35-7AE827A6E5A5}" type="presParOf" srcId="{D01D0E62-6594-434D-BE68-5E595C6E2AF2}" destId="{B4F3FD1D-1D21-4BD6-B0B9-B2C1646D3827}" srcOrd="0" destOrd="0" presId="urn:microsoft.com/office/officeart/2008/layout/AlternatingHexagons"/>
    <dgm:cxn modelId="{0CE40AD1-F671-458E-9A31-B6B275C535AD}" type="presParOf" srcId="{D01D0E62-6594-434D-BE68-5E595C6E2AF2}" destId="{DEFD7EA4-41D7-489A-8208-56EF38A74374}" srcOrd="1" destOrd="0" presId="urn:microsoft.com/office/officeart/2008/layout/AlternatingHexagons"/>
    <dgm:cxn modelId="{F562F6CD-49BA-41F3-BB2C-BA1E36B00B08}" type="presParOf" srcId="{D01D0E62-6594-434D-BE68-5E595C6E2AF2}" destId="{4E53B5B2-018D-496F-8811-0D75A1AFCC46}" srcOrd="2" destOrd="0" presId="urn:microsoft.com/office/officeart/2008/layout/AlternatingHexagons"/>
    <dgm:cxn modelId="{7EC52E53-0AB5-43A5-88F1-A95FB8E9A7DB}" type="presParOf" srcId="{D01D0E62-6594-434D-BE68-5E595C6E2AF2}" destId="{1B3F19BE-8A8C-47B2-8299-4111C750FC05}" srcOrd="3" destOrd="0" presId="urn:microsoft.com/office/officeart/2008/layout/AlternatingHexagons"/>
    <dgm:cxn modelId="{806A7012-42C2-4179-B048-F6CA8AC4B1E9}" type="presParOf" srcId="{D01D0E62-6594-434D-BE68-5E595C6E2AF2}" destId="{735D8D0A-5F97-408C-9035-84E69F0A9781}" srcOrd="4" destOrd="0" presId="urn:microsoft.com/office/officeart/2008/layout/AlternatingHexagon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D612835-9493-4FA4-B1BC-392015647AC2}">
      <dsp:nvSpPr>
        <dsp:cNvPr id="0" name=""/>
        <dsp:cNvSpPr/>
      </dsp:nvSpPr>
      <dsp:spPr>
        <a:xfrm rot="5400000">
          <a:off x="2630104" y="97992"/>
          <a:ext cx="1506471" cy="1310630"/>
        </a:xfrm>
        <a:prstGeom prst="hexagon">
          <a:avLst>
            <a:gd name="adj" fmla="val 25000"/>
            <a:gd name="vf" fmla="val 115470"/>
          </a:avLst>
        </a:prstGeom>
        <a:solidFill>
          <a:srgbClr val="C00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ca-ES" sz="2400" kern="1200" dirty="0" smtClean="0"/>
            <a:t>SAE</a:t>
          </a:r>
          <a:endParaRPr lang="es-ES" sz="2400" kern="1200" dirty="0"/>
        </a:p>
      </dsp:txBody>
      <dsp:txXfrm rot="-5400000">
        <a:off x="2932264" y="234830"/>
        <a:ext cx="902150" cy="1036955"/>
      </dsp:txXfrm>
    </dsp:sp>
    <dsp:sp modelId="{608EAB1C-00AA-4CFE-BDBA-07063F3A2219}">
      <dsp:nvSpPr>
        <dsp:cNvPr id="0" name=""/>
        <dsp:cNvSpPr/>
      </dsp:nvSpPr>
      <dsp:spPr>
        <a:xfrm>
          <a:off x="4078426" y="301365"/>
          <a:ext cx="1681222" cy="903882"/>
        </a:xfrm>
        <a:prstGeom prst="rect">
          <a:avLst/>
        </a:prstGeom>
        <a:noFill/>
        <a:ln>
          <a:noFill/>
        </a:ln>
        <a:effectLst/>
      </dsp:spPr>
      <dsp:style>
        <a:lnRef idx="0">
          <a:scrgbClr r="0" g="0" b="0"/>
        </a:lnRef>
        <a:fillRef idx="0">
          <a:scrgbClr r="0" g="0" b="0"/>
        </a:fillRef>
        <a:effectRef idx="0">
          <a:scrgbClr r="0" g="0" b="0"/>
        </a:effectRef>
        <a:fontRef idx="minor"/>
      </dsp:style>
    </dsp:sp>
    <dsp:sp modelId="{037A5022-2218-4228-8F07-DF9972A865D4}">
      <dsp:nvSpPr>
        <dsp:cNvPr id="0" name=""/>
        <dsp:cNvSpPr/>
      </dsp:nvSpPr>
      <dsp:spPr>
        <a:xfrm rot="5400000">
          <a:off x="1214624" y="97992"/>
          <a:ext cx="1506471" cy="1310630"/>
        </a:xfrm>
        <a:prstGeom prst="hexagon">
          <a:avLst>
            <a:gd name="adj" fmla="val 25000"/>
            <a:gd name="vf" fmla="val 11547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977900">
            <a:lnSpc>
              <a:spcPct val="90000"/>
            </a:lnSpc>
            <a:spcBef>
              <a:spcPct val="0"/>
            </a:spcBef>
            <a:spcAft>
              <a:spcPct val="35000"/>
            </a:spcAft>
          </a:pPr>
          <a:r>
            <a:rPr lang="ca-ES" sz="2200" kern="1200" dirty="0" smtClean="0"/>
            <a:t>Centres</a:t>
          </a:r>
          <a:r>
            <a:rPr lang="ca-ES" sz="2400" kern="1200" dirty="0" smtClean="0"/>
            <a:t> UB</a:t>
          </a:r>
          <a:endParaRPr lang="es-ES" sz="2400" kern="1200" dirty="0"/>
        </a:p>
      </dsp:txBody>
      <dsp:txXfrm rot="-5400000">
        <a:off x="1516784" y="234830"/>
        <a:ext cx="902150" cy="1036955"/>
      </dsp:txXfrm>
    </dsp:sp>
    <dsp:sp modelId="{545580C2-B3C8-46EF-A9DC-FE15066621B1}">
      <dsp:nvSpPr>
        <dsp:cNvPr id="0" name=""/>
        <dsp:cNvSpPr/>
      </dsp:nvSpPr>
      <dsp:spPr>
        <a:xfrm rot="5400000">
          <a:off x="1919652" y="1376684"/>
          <a:ext cx="1506471" cy="1310630"/>
        </a:xfrm>
        <a:prstGeom prst="hexagon">
          <a:avLst>
            <a:gd name="adj" fmla="val 25000"/>
            <a:gd name="vf" fmla="val 11547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ca-ES" sz="2400" kern="1200" dirty="0" smtClean="0"/>
            <a:t>IL3</a:t>
          </a:r>
          <a:endParaRPr lang="es-ES" sz="2400" kern="1200" dirty="0"/>
        </a:p>
      </dsp:txBody>
      <dsp:txXfrm rot="-5400000">
        <a:off x="2221812" y="1513522"/>
        <a:ext cx="902150" cy="1036955"/>
      </dsp:txXfrm>
    </dsp:sp>
    <dsp:sp modelId="{93796994-ACA5-409D-84FE-6802D456E8D8}">
      <dsp:nvSpPr>
        <dsp:cNvPr id="0" name=""/>
        <dsp:cNvSpPr/>
      </dsp:nvSpPr>
      <dsp:spPr>
        <a:xfrm>
          <a:off x="336351" y="1580058"/>
          <a:ext cx="1626989" cy="903882"/>
        </a:xfrm>
        <a:prstGeom prst="rect">
          <a:avLst/>
        </a:prstGeom>
        <a:noFill/>
        <a:ln>
          <a:noFill/>
        </a:ln>
        <a:effectLst/>
      </dsp:spPr>
      <dsp:style>
        <a:lnRef idx="0">
          <a:scrgbClr r="0" g="0" b="0"/>
        </a:lnRef>
        <a:fillRef idx="0">
          <a:scrgbClr r="0" g="0" b="0"/>
        </a:fillRef>
        <a:effectRef idx="0">
          <a:scrgbClr r="0" g="0" b="0"/>
        </a:effectRef>
        <a:fontRef idx="minor"/>
      </dsp:style>
    </dsp:sp>
    <dsp:sp modelId="{E405F4B4-E82D-48DB-AD45-65C1E240F471}">
      <dsp:nvSpPr>
        <dsp:cNvPr id="0" name=""/>
        <dsp:cNvSpPr/>
      </dsp:nvSpPr>
      <dsp:spPr>
        <a:xfrm rot="5400000">
          <a:off x="3335133" y="1376684"/>
          <a:ext cx="1506471" cy="1310630"/>
        </a:xfrm>
        <a:prstGeom prst="hexagon">
          <a:avLst>
            <a:gd name="adj" fmla="val 25000"/>
            <a:gd name="vf" fmla="val 11547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066800">
            <a:lnSpc>
              <a:spcPct val="90000"/>
            </a:lnSpc>
            <a:spcBef>
              <a:spcPct val="0"/>
            </a:spcBef>
            <a:spcAft>
              <a:spcPct val="35000"/>
            </a:spcAft>
          </a:pPr>
          <a:r>
            <a:rPr lang="ca-ES" sz="2400" kern="1200" dirty="0" err="1" smtClean="0"/>
            <a:t>Alumni</a:t>
          </a:r>
          <a:endParaRPr lang="es-ES" sz="2400" kern="1200" dirty="0"/>
        </a:p>
      </dsp:txBody>
      <dsp:txXfrm rot="-5400000">
        <a:off x="3637293" y="1513522"/>
        <a:ext cx="902150" cy="1036955"/>
      </dsp:txXfrm>
    </dsp:sp>
    <dsp:sp modelId="{B4F3FD1D-1D21-4BD6-B0B9-B2C1646D3827}">
      <dsp:nvSpPr>
        <dsp:cNvPr id="0" name=""/>
        <dsp:cNvSpPr/>
      </dsp:nvSpPr>
      <dsp:spPr>
        <a:xfrm rot="5400000">
          <a:off x="2630104" y="2655377"/>
          <a:ext cx="1506471" cy="1310630"/>
        </a:xfrm>
        <a:prstGeom prst="hexagon">
          <a:avLst>
            <a:gd name="adj" fmla="val 25000"/>
            <a:gd name="vf" fmla="val 11547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ca-ES" sz="2400" kern="1200" dirty="0" smtClean="0"/>
            <a:t>BIE</a:t>
          </a:r>
          <a:endParaRPr lang="es-ES" sz="2400" kern="1200" dirty="0"/>
        </a:p>
      </dsp:txBody>
      <dsp:txXfrm rot="-5400000">
        <a:off x="2932264" y="2792215"/>
        <a:ext cx="902150" cy="1036955"/>
      </dsp:txXfrm>
    </dsp:sp>
    <dsp:sp modelId="{DEFD7EA4-41D7-489A-8208-56EF38A74374}">
      <dsp:nvSpPr>
        <dsp:cNvPr id="0" name=""/>
        <dsp:cNvSpPr/>
      </dsp:nvSpPr>
      <dsp:spPr>
        <a:xfrm>
          <a:off x="4078426" y="2858751"/>
          <a:ext cx="1681222" cy="903882"/>
        </a:xfrm>
        <a:prstGeom prst="rect">
          <a:avLst/>
        </a:prstGeom>
        <a:noFill/>
        <a:ln>
          <a:noFill/>
        </a:ln>
        <a:effectLst/>
      </dsp:spPr>
      <dsp:style>
        <a:lnRef idx="0">
          <a:scrgbClr r="0" g="0" b="0"/>
        </a:lnRef>
        <a:fillRef idx="0">
          <a:scrgbClr r="0" g="0" b="0"/>
        </a:fillRef>
        <a:effectRef idx="0">
          <a:scrgbClr r="0" g="0" b="0"/>
        </a:effectRef>
        <a:fontRef idx="minor"/>
      </dsp:style>
    </dsp:sp>
    <dsp:sp modelId="{735D8D0A-5F97-408C-9035-84E69F0A9781}">
      <dsp:nvSpPr>
        <dsp:cNvPr id="0" name=""/>
        <dsp:cNvSpPr/>
      </dsp:nvSpPr>
      <dsp:spPr>
        <a:xfrm rot="5400000">
          <a:off x="1214624" y="2655377"/>
          <a:ext cx="1506471" cy="1310630"/>
        </a:xfrm>
        <a:prstGeom prst="hexagon">
          <a:avLst>
            <a:gd name="adj" fmla="val 25000"/>
            <a:gd name="vf" fmla="val 11547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89000">
            <a:lnSpc>
              <a:spcPct val="90000"/>
            </a:lnSpc>
            <a:spcBef>
              <a:spcPct val="0"/>
            </a:spcBef>
            <a:spcAft>
              <a:spcPct val="35000"/>
            </a:spcAft>
          </a:pPr>
          <a:r>
            <a:rPr lang="ca-ES" sz="2000" kern="1200" dirty="0" smtClean="0"/>
            <a:t>Bosch &amp; Gimpera</a:t>
          </a:r>
          <a:endParaRPr lang="es-ES" sz="2000" kern="1200" dirty="0"/>
        </a:p>
      </dsp:txBody>
      <dsp:txXfrm rot="-5400000">
        <a:off x="1516784" y="2792215"/>
        <a:ext cx="902150" cy="1036955"/>
      </dsp:txXfrm>
    </dsp:sp>
  </dsp:spTree>
</dsp:drawing>
</file>

<file path=ppt/diagrams/layout1.xml><?xml version="1.0" encoding="utf-8"?>
<dgm:layoutDef xmlns:dgm="http://schemas.openxmlformats.org/drawingml/2006/diagram" xmlns:a="http://schemas.openxmlformats.org/drawingml/2006/main" uniqueId="urn:microsoft.com/office/officeart/2008/layout/AlternatingHexagons">
  <dgm:title val=""/>
  <dgm:desc val=""/>
  <dgm:catLst>
    <dgm:cat type="list" pri="1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Name0">
    <dgm:varLst>
      <dgm:chMax/>
      <dgm:chPref/>
      <dgm:dir/>
      <dgm:animLvl val="lvl"/>
    </dgm:varLst>
    <dgm:alg type="lin">
      <dgm:param type="linDir" val="fromT"/>
    </dgm:alg>
    <dgm:shape xmlns:r="http://schemas.openxmlformats.org/officeDocument/2006/relationships" r:blip="">
      <dgm:adjLst/>
    </dgm:shape>
    <dgm:constrLst>
      <dgm:constr type="primFontSz" for="des" forName="Parent1" val="65"/>
      <dgm:constr type="primFontSz" for="des" forName="Childtext1" refType="primFontSz" refFor="des" refForName="Parent1" op="lte"/>
      <dgm:constr type="w" for="ch" forName="composite" refType="w"/>
      <dgm:constr type="h" for="ch" forName="composite" refType="h"/>
      <dgm:constr type="h" for="ch" forName="spaceBetweenRectangles" refType="w" refFor="ch" refForName="composite" fact="-0.042"/>
      <dgm:constr type="sp" refType="h" refFor="ch" refForName="composite" op="equ" fact="0.1"/>
    </dgm:constrLst>
    <dgm:forEach name="nodesForEach" axis="ch" ptType="node">
      <dgm:layoutNode name="composite">
        <dgm:alg type="composite">
          <dgm:param type="ar" val="3.6"/>
        </dgm:alg>
        <dgm:shape xmlns:r="http://schemas.openxmlformats.org/officeDocument/2006/relationships" r:blip="">
          <dgm:adjLst/>
        </dgm:shape>
        <dgm:choose name="Name1">
          <dgm:if name="Name2" func="var" arg="dir" op="equ" val="norm">
            <dgm:choose name="Name3">
              <dgm:if name="Name4" axis="self" ptType="node" func="posOdd" op="equ" val="1">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dgm:constr type="h" for="ch" forName="BalanceSpacing" refType="h" fact="0.1"/>
                  <dgm:constr type="l" for="ch" forName="BalanceSpacing1" refType="w" fact="0.69"/>
                  <dgm:constr type="t" for="ch" forName="BalanceSpacing1" refType="h" fact="0.2"/>
                  <dgm:constr type="w" for="ch" forName="BalanceSpacing1" refType="w" fact="0.31"/>
                  <dgm:constr type="h" for="ch" forName="BalanceSpacing1" refType="h" fact="0.6"/>
                </dgm:constrLst>
              </dgm:if>
              <dgm:else name="Name5">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 type="l" for="ch" forName="BalanceSpacing1" refType="w" fact="0"/>
                  <dgm:constr type="t" for="ch" forName="BalanceSpacing1" refType="h" fact="0.2"/>
                  <dgm:constr type="w" for="ch" forName="BalanceSpacing1" refType="w" fact="0.3"/>
                  <dgm:constr type="h" for="ch" forName="BalanceSpacing1" refType="h" fact="0.6"/>
                </dgm:constrLst>
              </dgm:else>
            </dgm:choose>
          </dgm:if>
          <dgm:else name="Name6">
            <dgm:choose name="Name7">
              <dgm:if name="Name8" axis="self" ptType="node" func="posOdd" op="equ" val="1">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Lst>
              </dgm:if>
              <dgm:else name="Name9">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fact="0.18"/>
                  <dgm:constr type="h" for="ch" forName="BalanceSpacing" refType="h"/>
                </dgm:constrLst>
              </dgm:else>
            </dgm:choose>
          </dgm:else>
        </dgm:choose>
        <dgm:layoutNode name="Parent1" styleLbl="node1">
          <dgm:varLst>
            <dgm:chMax val="1"/>
            <dgm:chPref val="1"/>
            <dgm:bulletEnabled val="1"/>
          </dgm:varLst>
          <dgm:alg type="tx"/>
          <dgm:shape xmlns:r="http://schemas.openxmlformats.org/officeDocument/2006/relationships" rot="90" type="hexagon" r:blip="">
            <dgm:adjLst>
              <dgm:adj idx="1" val="0.25"/>
              <dgm:adj idx="2" val="1.154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hildtext1" styleLbl="revTx">
          <dgm:varLst>
            <dgm:chMax val="0"/>
            <dgm:chPref val="0"/>
            <dgm:bulletEnabled val="1"/>
          </dgm:varLst>
          <dgm:choose name="Name10">
            <dgm:if name="Name11" func="var" arg="dir" op="equ" val="norm">
              <dgm:choose name="Name12">
                <dgm:if name="Name13" axis="self" ptType="node" func="posOdd" op="equ" val="1">
                  <dgm:alg type="tx">
                    <dgm:param type="parTxLTRAlign" val="l"/>
                  </dgm:alg>
                </dgm:if>
                <dgm:else name="Name14">
                  <dgm:alg type="tx">
                    <dgm:param type="parTxLTRAlign" val="r"/>
                  </dgm:alg>
                </dgm:else>
              </dgm:choose>
            </dgm:if>
            <dgm:else name="Name15">
              <dgm:choose name="Name16">
                <dgm:if name="Name17" axis="self" ptType="node" func="posOdd" op="equ" val="1">
                  <dgm:alg type="tx">
                    <dgm:param type="parTxLTRAlign" val="r"/>
                  </dgm:alg>
                </dgm:if>
                <dgm:else name="Name18">
                  <dgm:alg type="tx">
                    <dgm:param type="parTxLTRAlign" val="l"/>
                  </dgm:alg>
                </dgm:else>
              </dgm:choose>
            </dgm:else>
          </dgm:choose>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BalanceSpacing">
          <dgm:alg type="sp"/>
          <dgm:shape xmlns:r="http://schemas.openxmlformats.org/officeDocument/2006/relationships" r:blip="">
            <dgm:adjLst/>
          </dgm:shape>
        </dgm:layoutNode>
        <dgm:layoutNode name="BalanceSpacing1">
          <dgm:alg type="sp"/>
          <dgm:shape xmlns:r="http://schemas.openxmlformats.org/officeDocument/2006/relationships" r:blip="">
            <dgm:adjLst/>
          </dgm:shape>
        </dgm:layoutNode>
        <dgm:forEach name="Name19" axis="followSib" ptType="sibTrans" hideLastTrans="0" cnt="1">
          <dgm:layoutNode name="Accent1Text" styleLbl="node1">
            <dgm:alg type="tx"/>
            <dgm:shape xmlns:r="http://schemas.openxmlformats.org/officeDocument/2006/relationships" rot="90" type="hexagon" r:blip="">
              <dgm:adjLst>
                <dgm:adj idx="1" val="0.25"/>
                <dgm:adj idx="2" val="1.1547"/>
              </dgm:adjLst>
            </dgm:shape>
            <dgm:presOf axis="self" ptType="sibTrans"/>
            <dgm:constrLst>
              <dgm:constr type="lMarg"/>
              <dgm:constr type="rMarg"/>
              <dgm:constr type="tMarg"/>
              <dgm:constr type="bMarg"/>
            </dgm:constrLst>
            <dgm:ruleLst>
              <dgm:rule type="primFontSz" val="5" fact="NaN" max="NaN"/>
            </dgm:ruleLst>
          </dgm:layoutNode>
        </dgm:forEach>
      </dgm:layoutNode>
      <dgm:forEach name="Name2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45659" cy="498135"/>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sz="quarter" idx="1"/>
          </p:nvPr>
        </p:nvSpPr>
        <p:spPr>
          <a:xfrm>
            <a:off x="3850443" y="0"/>
            <a:ext cx="2945659" cy="498135"/>
          </a:xfrm>
          <a:prstGeom prst="rect">
            <a:avLst/>
          </a:prstGeom>
        </p:spPr>
        <p:txBody>
          <a:bodyPr vert="horz" lIns="91440" tIns="45720" rIns="91440" bIns="45720" rtlCol="0"/>
          <a:lstStyle>
            <a:lvl1pPr algn="r">
              <a:defRPr sz="1200"/>
            </a:lvl1pPr>
          </a:lstStyle>
          <a:p>
            <a:fld id="{A57BA014-72CB-4F24-81F9-D641C70EB1F7}" type="datetimeFigureOut">
              <a:rPr lang="it-IT" smtClean="0"/>
              <a:pPr/>
              <a:t>13/10/2016</a:t>
            </a:fld>
            <a:endParaRPr lang="it-IT"/>
          </a:p>
        </p:txBody>
      </p:sp>
      <p:sp>
        <p:nvSpPr>
          <p:cNvPr id="4" name="Segnaposto piè di pagina 3"/>
          <p:cNvSpPr>
            <a:spLocks noGrp="1"/>
          </p:cNvSpPr>
          <p:nvPr>
            <p:ph type="ftr" sz="quarter" idx="2"/>
          </p:nvPr>
        </p:nvSpPr>
        <p:spPr>
          <a:xfrm>
            <a:off x="0" y="9430091"/>
            <a:ext cx="2945659" cy="498134"/>
          </a:xfrm>
          <a:prstGeom prst="rect">
            <a:avLst/>
          </a:prstGeom>
        </p:spPr>
        <p:txBody>
          <a:bodyPr vert="horz" lIns="91440" tIns="45720" rIns="91440" bIns="45720" rtlCol="0" anchor="b"/>
          <a:lstStyle>
            <a:lvl1pPr algn="l">
              <a:defRPr sz="1200"/>
            </a:lvl1pPr>
          </a:lstStyle>
          <a:p>
            <a:endParaRPr lang="it-IT"/>
          </a:p>
        </p:txBody>
      </p:sp>
      <p:sp>
        <p:nvSpPr>
          <p:cNvPr id="5" name="Segnaposto numero diapositiva 4"/>
          <p:cNvSpPr>
            <a:spLocks noGrp="1"/>
          </p:cNvSpPr>
          <p:nvPr>
            <p:ph type="sldNum" sz="quarter" idx="3"/>
          </p:nvPr>
        </p:nvSpPr>
        <p:spPr>
          <a:xfrm>
            <a:off x="3850443" y="9430091"/>
            <a:ext cx="2945659" cy="498134"/>
          </a:xfrm>
          <a:prstGeom prst="rect">
            <a:avLst/>
          </a:prstGeom>
        </p:spPr>
        <p:txBody>
          <a:bodyPr vert="horz" lIns="91440" tIns="45720" rIns="91440" bIns="45720" rtlCol="0" anchor="b"/>
          <a:lstStyle>
            <a:lvl1pPr algn="r">
              <a:defRPr sz="1200"/>
            </a:lvl1pPr>
          </a:lstStyle>
          <a:p>
            <a:fld id="{A2C1E8ED-D164-4AD7-A296-865A85AB6710}" type="slidenum">
              <a:rPr lang="it-IT" smtClean="0"/>
              <a:pPr/>
              <a:t>‹#›</a:t>
            </a:fld>
            <a:endParaRPr lang="it-IT"/>
          </a:p>
        </p:txBody>
      </p:sp>
    </p:spTree>
    <p:extLst>
      <p:ext uri="{BB962C8B-B14F-4D97-AF65-F5344CB8AC3E}">
        <p14:creationId xmlns:p14="http://schemas.microsoft.com/office/powerpoint/2010/main" val="264041932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45659" cy="498135"/>
          </a:xfrm>
          <a:prstGeom prst="rect">
            <a:avLst/>
          </a:prstGeom>
        </p:spPr>
        <p:txBody>
          <a:bodyPr vert="horz" lIns="91440" tIns="45720" rIns="91440" bIns="45720" rtlCol="0"/>
          <a:lstStyle>
            <a:lvl1pPr algn="l">
              <a:defRPr sz="1200"/>
            </a:lvl1pPr>
          </a:lstStyle>
          <a:p>
            <a:endParaRPr lang="en-GB"/>
          </a:p>
        </p:txBody>
      </p:sp>
      <p:sp>
        <p:nvSpPr>
          <p:cNvPr id="3" name="Segnaposto data 2"/>
          <p:cNvSpPr>
            <a:spLocks noGrp="1"/>
          </p:cNvSpPr>
          <p:nvPr>
            <p:ph type="dt" idx="1"/>
          </p:nvPr>
        </p:nvSpPr>
        <p:spPr>
          <a:xfrm>
            <a:off x="3850443" y="0"/>
            <a:ext cx="2945659" cy="498135"/>
          </a:xfrm>
          <a:prstGeom prst="rect">
            <a:avLst/>
          </a:prstGeom>
        </p:spPr>
        <p:txBody>
          <a:bodyPr vert="horz" lIns="91440" tIns="45720" rIns="91440" bIns="45720" rtlCol="0"/>
          <a:lstStyle>
            <a:lvl1pPr algn="r">
              <a:defRPr sz="1200"/>
            </a:lvl1pPr>
          </a:lstStyle>
          <a:p>
            <a:fld id="{CBC41770-093F-42EB-A62F-492E75304CD7}" type="datetimeFigureOut">
              <a:rPr lang="en-GB" smtClean="0"/>
              <a:pPr/>
              <a:t>13/10/2016</a:t>
            </a:fld>
            <a:endParaRPr lang="en-GB"/>
          </a:p>
        </p:txBody>
      </p:sp>
      <p:sp>
        <p:nvSpPr>
          <p:cNvPr id="4" name="Segnaposto immagine diapositiva 3"/>
          <p:cNvSpPr>
            <a:spLocks noGrp="1" noRot="1" noChangeAspect="1"/>
          </p:cNvSpPr>
          <p:nvPr>
            <p:ph type="sldImg" idx="2"/>
          </p:nvPr>
        </p:nvSpPr>
        <p:spPr>
          <a:xfrm>
            <a:off x="1166813" y="1241425"/>
            <a:ext cx="4464050" cy="3349625"/>
          </a:xfrm>
          <a:prstGeom prst="rect">
            <a:avLst/>
          </a:prstGeom>
          <a:noFill/>
          <a:ln w="12700">
            <a:solidFill>
              <a:prstClr val="black"/>
            </a:solidFill>
          </a:ln>
        </p:spPr>
        <p:txBody>
          <a:bodyPr vert="horz" lIns="91440" tIns="45720" rIns="91440" bIns="45720" rtlCol="0" anchor="ctr"/>
          <a:lstStyle/>
          <a:p>
            <a:endParaRPr lang="en-GB"/>
          </a:p>
        </p:txBody>
      </p:sp>
      <p:sp>
        <p:nvSpPr>
          <p:cNvPr id="5" name="Segnaposto note 4"/>
          <p:cNvSpPr>
            <a:spLocks noGrp="1"/>
          </p:cNvSpPr>
          <p:nvPr>
            <p:ph type="body" sz="quarter" idx="3"/>
          </p:nvPr>
        </p:nvSpPr>
        <p:spPr>
          <a:xfrm>
            <a:off x="679768" y="4777958"/>
            <a:ext cx="5438140" cy="3909239"/>
          </a:xfrm>
          <a:prstGeom prst="rect">
            <a:avLst/>
          </a:prstGeom>
        </p:spPr>
        <p:txBody>
          <a:bodyPr vert="horz" lIns="91440" tIns="45720" rIns="91440" bIns="45720" rtlCol="0"/>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6" name="Segnaposto piè di pagina 5"/>
          <p:cNvSpPr>
            <a:spLocks noGrp="1"/>
          </p:cNvSpPr>
          <p:nvPr>
            <p:ph type="ftr" sz="quarter" idx="4"/>
          </p:nvPr>
        </p:nvSpPr>
        <p:spPr>
          <a:xfrm>
            <a:off x="0" y="9430091"/>
            <a:ext cx="2945659" cy="498134"/>
          </a:xfrm>
          <a:prstGeom prst="rect">
            <a:avLst/>
          </a:prstGeom>
        </p:spPr>
        <p:txBody>
          <a:bodyPr vert="horz" lIns="91440" tIns="45720" rIns="91440" bIns="45720" rtlCol="0" anchor="b"/>
          <a:lstStyle>
            <a:lvl1pPr algn="l">
              <a:defRPr sz="1200"/>
            </a:lvl1pPr>
          </a:lstStyle>
          <a:p>
            <a:endParaRPr lang="en-GB"/>
          </a:p>
        </p:txBody>
      </p:sp>
      <p:sp>
        <p:nvSpPr>
          <p:cNvPr id="7" name="Segnaposto numero diapositiva 6"/>
          <p:cNvSpPr>
            <a:spLocks noGrp="1"/>
          </p:cNvSpPr>
          <p:nvPr>
            <p:ph type="sldNum" sz="quarter" idx="5"/>
          </p:nvPr>
        </p:nvSpPr>
        <p:spPr>
          <a:xfrm>
            <a:off x="3850443" y="9430091"/>
            <a:ext cx="2945659" cy="498134"/>
          </a:xfrm>
          <a:prstGeom prst="rect">
            <a:avLst/>
          </a:prstGeom>
        </p:spPr>
        <p:txBody>
          <a:bodyPr vert="horz" lIns="91440" tIns="45720" rIns="91440" bIns="45720" rtlCol="0" anchor="b"/>
          <a:lstStyle>
            <a:lvl1pPr algn="r">
              <a:defRPr sz="1200"/>
            </a:lvl1pPr>
          </a:lstStyle>
          <a:p>
            <a:fld id="{1C72C036-884E-4511-B1EF-B89EC6EFFB8E}" type="slidenum">
              <a:rPr lang="en-GB" smtClean="0"/>
              <a:pPr/>
              <a:t>‹#›</a:t>
            </a:fld>
            <a:endParaRPr lang="en-GB"/>
          </a:p>
        </p:txBody>
      </p:sp>
    </p:spTree>
    <p:extLst>
      <p:ext uri="{BB962C8B-B14F-4D97-AF65-F5344CB8AC3E}">
        <p14:creationId xmlns:p14="http://schemas.microsoft.com/office/powerpoint/2010/main" val="18136495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lvl1pPr defTabSz="948139" eaLnBrk="0" hangingPunct="0">
              <a:defRPr sz="2900" b="1">
                <a:solidFill>
                  <a:srgbClr val="456A83"/>
                </a:solidFill>
                <a:latin typeface="Arial Black" pitchFamily="34" charset="0"/>
              </a:defRPr>
            </a:lvl1pPr>
            <a:lvl2pPr marL="769028" indent="-295780" defTabSz="948139" eaLnBrk="0" hangingPunct="0">
              <a:defRPr sz="2900" b="1">
                <a:solidFill>
                  <a:srgbClr val="456A83"/>
                </a:solidFill>
                <a:latin typeface="Arial Black" pitchFamily="34" charset="0"/>
              </a:defRPr>
            </a:lvl2pPr>
            <a:lvl3pPr marL="1183119" indent="-236624" defTabSz="948139" eaLnBrk="0" hangingPunct="0">
              <a:defRPr sz="2900" b="1">
                <a:solidFill>
                  <a:srgbClr val="456A83"/>
                </a:solidFill>
                <a:latin typeface="Arial Black" pitchFamily="34" charset="0"/>
              </a:defRPr>
            </a:lvl3pPr>
            <a:lvl4pPr marL="1656367" indent="-236624" defTabSz="948139" eaLnBrk="0" hangingPunct="0">
              <a:defRPr sz="2900" b="1">
                <a:solidFill>
                  <a:srgbClr val="456A83"/>
                </a:solidFill>
                <a:latin typeface="Arial Black" pitchFamily="34" charset="0"/>
              </a:defRPr>
            </a:lvl4pPr>
            <a:lvl5pPr marL="2129615" indent="-236624" defTabSz="948139" eaLnBrk="0" hangingPunct="0">
              <a:defRPr sz="2900" b="1">
                <a:solidFill>
                  <a:srgbClr val="456A83"/>
                </a:solidFill>
                <a:latin typeface="Arial Black" pitchFamily="34" charset="0"/>
              </a:defRPr>
            </a:lvl5pPr>
            <a:lvl6pPr marL="2602862" indent="-236624" algn="ctr" defTabSz="948139" eaLnBrk="0" fontAlgn="base" hangingPunct="0">
              <a:spcBef>
                <a:spcPct val="0"/>
              </a:spcBef>
              <a:spcAft>
                <a:spcPct val="0"/>
              </a:spcAft>
              <a:defRPr sz="2900" b="1">
                <a:solidFill>
                  <a:srgbClr val="456A83"/>
                </a:solidFill>
                <a:latin typeface="Arial Black" pitchFamily="34" charset="0"/>
              </a:defRPr>
            </a:lvl6pPr>
            <a:lvl7pPr marL="3076110" indent="-236624" algn="ctr" defTabSz="948139" eaLnBrk="0" fontAlgn="base" hangingPunct="0">
              <a:spcBef>
                <a:spcPct val="0"/>
              </a:spcBef>
              <a:spcAft>
                <a:spcPct val="0"/>
              </a:spcAft>
              <a:defRPr sz="2900" b="1">
                <a:solidFill>
                  <a:srgbClr val="456A83"/>
                </a:solidFill>
                <a:latin typeface="Arial Black" pitchFamily="34" charset="0"/>
              </a:defRPr>
            </a:lvl7pPr>
            <a:lvl8pPr marL="3549358" indent="-236624" algn="ctr" defTabSz="948139" eaLnBrk="0" fontAlgn="base" hangingPunct="0">
              <a:spcBef>
                <a:spcPct val="0"/>
              </a:spcBef>
              <a:spcAft>
                <a:spcPct val="0"/>
              </a:spcAft>
              <a:defRPr sz="2900" b="1">
                <a:solidFill>
                  <a:srgbClr val="456A83"/>
                </a:solidFill>
                <a:latin typeface="Arial Black" pitchFamily="34" charset="0"/>
              </a:defRPr>
            </a:lvl8pPr>
            <a:lvl9pPr marL="4022606" indent="-236624" algn="ctr" defTabSz="948139" eaLnBrk="0" fontAlgn="base" hangingPunct="0">
              <a:spcBef>
                <a:spcPct val="0"/>
              </a:spcBef>
              <a:spcAft>
                <a:spcPct val="0"/>
              </a:spcAft>
              <a:defRPr sz="2900" b="1">
                <a:solidFill>
                  <a:srgbClr val="456A83"/>
                </a:solidFill>
                <a:latin typeface="Arial Black" pitchFamily="34" charset="0"/>
              </a:defRPr>
            </a:lvl9pPr>
          </a:lstStyle>
          <a:p>
            <a:pPr eaLnBrk="1" hangingPunct="1"/>
            <a:fld id="{C4A0402D-0EC6-4FD0-A346-E183F4F837BE}" type="slidenum">
              <a:rPr lang="es-ES" sz="1200" b="0">
                <a:solidFill>
                  <a:schemeClr val="tx1"/>
                </a:solidFill>
                <a:latin typeface="Arial" charset="0"/>
              </a:rPr>
              <a:pPr eaLnBrk="1" hangingPunct="1"/>
              <a:t>2</a:t>
            </a:fld>
            <a:endParaRPr lang="es-ES" sz="1200" b="0" dirty="0">
              <a:solidFill>
                <a:schemeClr val="tx1"/>
              </a:solidFill>
              <a:latin typeface="Arial" charset="0"/>
            </a:endParaRPr>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p:spPr>
        <p:txBody>
          <a:bodyPr/>
          <a:lstStyle/>
          <a:p>
            <a:pPr eaLnBrk="1" hangingPunct="1"/>
            <a:endParaRPr lang="ca-ES" dirty="0" smtClean="0"/>
          </a:p>
        </p:txBody>
      </p:sp>
    </p:spTree>
    <p:extLst>
      <p:ext uri="{BB962C8B-B14F-4D97-AF65-F5344CB8AC3E}">
        <p14:creationId xmlns:p14="http://schemas.microsoft.com/office/powerpoint/2010/main" val="24139613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idor d'imatge de diapositiva 1"/>
          <p:cNvSpPr>
            <a:spLocks noGrp="1" noRot="1" noChangeAspect="1"/>
          </p:cNvSpPr>
          <p:nvPr>
            <p:ph type="sldImg"/>
          </p:nvPr>
        </p:nvSpPr>
        <p:spPr/>
      </p:sp>
      <p:sp>
        <p:nvSpPr>
          <p:cNvPr id="3" name="Contenidor de notes 2"/>
          <p:cNvSpPr>
            <a:spLocks noGrp="1"/>
          </p:cNvSpPr>
          <p:nvPr>
            <p:ph type="body" idx="1"/>
          </p:nvPr>
        </p:nvSpPr>
        <p:spPr/>
        <p:txBody>
          <a:bodyPr/>
          <a:lstStyle/>
          <a:p>
            <a:r>
              <a:rPr lang="ca-ES" dirty="0" smtClean="0"/>
              <a:t>Toni aquesta és una diapositiva alternativa a l’anterior</a:t>
            </a:r>
            <a:endParaRPr lang="es-ES" dirty="0"/>
          </a:p>
        </p:txBody>
      </p:sp>
      <p:sp>
        <p:nvSpPr>
          <p:cNvPr id="4" name="Contenidor de número de diapositiva 3"/>
          <p:cNvSpPr>
            <a:spLocks noGrp="1"/>
          </p:cNvSpPr>
          <p:nvPr>
            <p:ph type="sldNum" sz="quarter" idx="10"/>
          </p:nvPr>
        </p:nvSpPr>
        <p:spPr/>
        <p:txBody>
          <a:bodyPr/>
          <a:lstStyle/>
          <a:p>
            <a:fld id="{1C72C036-884E-4511-B1EF-B89EC6EFFB8E}" type="slidenum">
              <a:rPr lang="en-GB" smtClean="0"/>
              <a:pPr/>
              <a:t>4</a:t>
            </a:fld>
            <a:endParaRPr lang="en-GB" dirty="0"/>
          </a:p>
        </p:txBody>
      </p:sp>
    </p:spTree>
    <p:extLst>
      <p:ext uri="{BB962C8B-B14F-4D97-AF65-F5344CB8AC3E}">
        <p14:creationId xmlns:p14="http://schemas.microsoft.com/office/powerpoint/2010/main" val="177015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7410" name="Rectangle 7"/>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906332" algn="l"/>
                <a:tab pos="1812663" algn="l"/>
                <a:tab pos="2720571" algn="l"/>
                <a:tab pos="3626903" algn="l"/>
                <a:tab pos="4533234" algn="l"/>
                <a:tab pos="5441142" algn="l"/>
                <a:tab pos="6347474" algn="l"/>
                <a:tab pos="7253805" algn="l"/>
                <a:tab pos="8161712" algn="l"/>
                <a:tab pos="9068044" algn="l"/>
                <a:tab pos="9975952" algn="l"/>
              </a:tabLst>
              <a:defRPr sz="1200">
                <a:solidFill>
                  <a:srgbClr val="000000"/>
                </a:solidFill>
                <a:latin typeface="Times New Roman" panose="02020603050405020304" pitchFamily="18" charset="0"/>
                <a:ea typeface="ＭＳ Ｐゴシック" panose="020B0600070205080204" pitchFamily="34" charset="-128"/>
              </a:defRPr>
            </a:lvl1pPr>
            <a:lvl2pPr>
              <a:spcBef>
                <a:spcPct val="30000"/>
              </a:spcBef>
              <a:buClr>
                <a:srgbClr val="000000"/>
              </a:buClr>
              <a:buSzPct val="100000"/>
              <a:buFont typeface="Times New Roman" panose="02020603050405020304" pitchFamily="18" charset="0"/>
              <a:tabLst>
                <a:tab pos="0" algn="l"/>
                <a:tab pos="906332" algn="l"/>
                <a:tab pos="1812663" algn="l"/>
                <a:tab pos="2720571" algn="l"/>
                <a:tab pos="3626903" algn="l"/>
                <a:tab pos="4533234" algn="l"/>
                <a:tab pos="5441142" algn="l"/>
                <a:tab pos="6347474" algn="l"/>
                <a:tab pos="7253805" algn="l"/>
                <a:tab pos="8161712" algn="l"/>
                <a:tab pos="9068044" algn="l"/>
                <a:tab pos="9975952" algn="l"/>
              </a:tabLst>
              <a:defRPr sz="1200">
                <a:solidFill>
                  <a:srgbClr val="000000"/>
                </a:solidFill>
                <a:latin typeface="Times New Roman" panose="02020603050405020304" pitchFamily="18" charset="0"/>
                <a:ea typeface="ＭＳ Ｐゴシック" panose="020B0600070205080204" pitchFamily="34" charset="-128"/>
              </a:defRPr>
            </a:lvl2pPr>
            <a:lvl3pPr>
              <a:spcBef>
                <a:spcPct val="30000"/>
              </a:spcBef>
              <a:buClr>
                <a:srgbClr val="000000"/>
              </a:buClr>
              <a:buSzPct val="100000"/>
              <a:buFont typeface="Times New Roman" panose="02020603050405020304" pitchFamily="18" charset="0"/>
              <a:tabLst>
                <a:tab pos="0" algn="l"/>
                <a:tab pos="906332" algn="l"/>
                <a:tab pos="1812663" algn="l"/>
                <a:tab pos="2720571" algn="l"/>
                <a:tab pos="3626903" algn="l"/>
                <a:tab pos="4533234" algn="l"/>
                <a:tab pos="5441142" algn="l"/>
                <a:tab pos="6347474" algn="l"/>
                <a:tab pos="7253805" algn="l"/>
                <a:tab pos="8161712" algn="l"/>
                <a:tab pos="9068044" algn="l"/>
                <a:tab pos="9975952" algn="l"/>
              </a:tabLst>
              <a:defRPr sz="1200">
                <a:solidFill>
                  <a:srgbClr val="000000"/>
                </a:solidFill>
                <a:latin typeface="Times New Roman" panose="02020603050405020304" pitchFamily="18" charset="0"/>
                <a:ea typeface="ＭＳ Ｐゴシック" panose="020B0600070205080204" pitchFamily="34" charset="-128"/>
              </a:defRPr>
            </a:lvl3pPr>
            <a:lvl4pPr>
              <a:spcBef>
                <a:spcPct val="30000"/>
              </a:spcBef>
              <a:buClr>
                <a:srgbClr val="000000"/>
              </a:buClr>
              <a:buSzPct val="100000"/>
              <a:buFont typeface="Times New Roman" panose="02020603050405020304" pitchFamily="18" charset="0"/>
              <a:tabLst>
                <a:tab pos="0" algn="l"/>
                <a:tab pos="906332" algn="l"/>
                <a:tab pos="1812663" algn="l"/>
                <a:tab pos="2720571" algn="l"/>
                <a:tab pos="3626903" algn="l"/>
                <a:tab pos="4533234" algn="l"/>
                <a:tab pos="5441142" algn="l"/>
                <a:tab pos="6347474" algn="l"/>
                <a:tab pos="7253805" algn="l"/>
                <a:tab pos="8161712" algn="l"/>
                <a:tab pos="9068044" algn="l"/>
                <a:tab pos="9975952" algn="l"/>
              </a:tabLst>
              <a:defRPr sz="1200">
                <a:solidFill>
                  <a:srgbClr val="000000"/>
                </a:solidFill>
                <a:latin typeface="Times New Roman" panose="02020603050405020304" pitchFamily="18" charset="0"/>
                <a:ea typeface="ＭＳ Ｐゴシック" panose="020B0600070205080204" pitchFamily="34" charset="-128"/>
              </a:defRPr>
            </a:lvl4pPr>
            <a:lvl5pPr>
              <a:spcBef>
                <a:spcPct val="30000"/>
              </a:spcBef>
              <a:buClr>
                <a:srgbClr val="000000"/>
              </a:buClr>
              <a:buSzPct val="100000"/>
              <a:buFont typeface="Times New Roman" panose="02020603050405020304" pitchFamily="18" charset="0"/>
              <a:tabLst>
                <a:tab pos="0" algn="l"/>
                <a:tab pos="906332" algn="l"/>
                <a:tab pos="1812663" algn="l"/>
                <a:tab pos="2720571" algn="l"/>
                <a:tab pos="3626903" algn="l"/>
                <a:tab pos="4533234" algn="l"/>
                <a:tab pos="5441142" algn="l"/>
                <a:tab pos="6347474" algn="l"/>
                <a:tab pos="7253805" algn="l"/>
                <a:tab pos="8161712" algn="l"/>
                <a:tab pos="9068044" algn="l"/>
                <a:tab pos="9975952" algn="l"/>
              </a:tabLst>
              <a:defRPr sz="1200">
                <a:solidFill>
                  <a:srgbClr val="000000"/>
                </a:solidFill>
                <a:latin typeface="Times New Roman" panose="02020603050405020304" pitchFamily="18" charset="0"/>
                <a:ea typeface="ＭＳ Ｐゴシック" panose="020B0600070205080204" pitchFamily="34" charset="-128"/>
              </a:defRPr>
            </a:lvl5pPr>
            <a:lvl6pPr marL="2496746" indent="-226977" defTabSz="446073" eaLnBrk="0" fontAlgn="base" hangingPunct="0">
              <a:spcBef>
                <a:spcPct val="30000"/>
              </a:spcBef>
              <a:spcAft>
                <a:spcPct val="0"/>
              </a:spcAft>
              <a:buClr>
                <a:srgbClr val="000000"/>
              </a:buClr>
              <a:buSzPct val="100000"/>
              <a:buFont typeface="Times New Roman" panose="02020603050405020304" pitchFamily="18" charset="0"/>
              <a:tabLst>
                <a:tab pos="0" algn="l"/>
                <a:tab pos="906332" algn="l"/>
                <a:tab pos="1812663" algn="l"/>
                <a:tab pos="2720571" algn="l"/>
                <a:tab pos="3626903" algn="l"/>
                <a:tab pos="4533234" algn="l"/>
                <a:tab pos="5441142" algn="l"/>
                <a:tab pos="6347474" algn="l"/>
                <a:tab pos="7253805" algn="l"/>
                <a:tab pos="8161712" algn="l"/>
                <a:tab pos="9068044" algn="l"/>
                <a:tab pos="9975952" algn="l"/>
              </a:tabLst>
              <a:defRPr sz="1200">
                <a:solidFill>
                  <a:srgbClr val="000000"/>
                </a:solidFill>
                <a:latin typeface="Times New Roman" panose="02020603050405020304" pitchFamily="18" charset="0"/>
                <a:ea typeface="ＭＳ Ｐゴシック" panose="020B0600070205080204" pitchFamily="34" charset="-128"/>
              </a:defRPr>
            </a:lvl6pPr>
            <a:lvl7pPr marL="2950700" indent="-226977" defTabSz="446073" eaLnBrk="0" fontAlgn="base" hangingPunct="0">
              <a:spcBef>
                <a:spcPct val="30000"/>
              </a:spcBef>
              <a:spcAft>
                <a:spcPct val="0"/>
              </a:spcAft>
              <a:buClr>
                <a:srgbClr val="000000"/>
              </a:buClr>
              <a:buSzPct val="100000"/>
              <a:buFont typeface="Times New Roman" panose="02020603050405020304" pitchFamily="18" charset="0"/>
              <a:tabLst>
                <a:tab pos="0" algn="l"/>
                <a:tab pos="906332" algn="l"/>
                <a:tab pos="1812663" algn="l"/>
                <a:tab pos="2720571" algn="l"/>
                <a:tab pos="3626903" algn="l"/>
                <a:tab pos="4533234" algn="l"/>
                <a:tab pos="5441142" algn="l"/>
                <a:tab pos="6347474" algn="l"/>
                <a:tab pos="7253805" algn="l"/>
                <a:tab pos="8161712" algn="l"/>
                <a:tab pos="9068044" algn="l"/>
                <a:tab pos="9975952" algn="l"/>
              </a:tabLst>
              <a:defRPr sz="1200">
                <a:solidFill>
                  <a:srgbClr val="000000"/>
                </a:solidFill>
                <a:latin typeface="Times New Roman" panose="02020603050405020304" pitchFamily="18" charset="0"/>
                <a:ea typeface="ＭＳ Ｐゴシック" panose="020B0600070205080204" pitchFamily="34" charset="-128"/>
              </a:defRPr>
            </a:lvl7pPr>
            <a:lvl8pPr marL="3404654" indent="-226977" defTabSz="446073" eaLnBrk="0" fontAlgn="base" hangingPunct="0">
              <a:spcBef>
                <a:spcPct val="30000"/>
              </a:spcBef>
              <a:spcAft>
                <a:spcPct val="0"/>
              </a:spcAft>
              <a:buClr>
                <a:srgbClr val="000000"/>
              </a:buClr>
              <a:buSzPct val="100000"/>
              <a:buFont typeface="Times New Roman" panose="02020603050405020304" pitchFamily="18" charset="0"/>
              <a:tabLst>
                <a:tab pos="0" algn="l"/>
                <a:tab pos="906332" algn="l"/>
                <a:tab pos="1812663" algn="l"/>
                <a:tab pos="2720571" algn="l"/>
                <a:tab pos="3626903" algn="l"/>
                <a:tab pos="4533234" algn="l"/>
                <a:tab pos="5441142" algn="l"/>
                <a:tab pos="6347474" algn="l"/>
                <a:tab pos="7253805" algn="l"/>
                <a:tab pos="8161712" algn="l"/>
                <a:tab pos="9068044" algn="l"/>
                <a:tab pos="9975952" algn="l"/>
              </a:tabLst>
              <a:defRPr sz="1200">
                <a:solidFill>
                  <a:srgbClr val="000000"/>
                </a:solidFill>
                <a:latin typeface="Times New Roman" panose="02020603050405020304" pitchFamily="18" charset="0"/>
                <a:ea typeface="ＭＳ Ｐゴシック" panose="020B0600070205080204" pitchFamily="34" charset="-128"/>
              </a:defRPr>
            </a:lvl8pPr>
            <a:lvl9pPr marL="3858608" indent="-226977" defTabSz="446073" eaLnBrk="0" fontAlgn="base" hangingPunct="0">
              <a:spcBef>
                <a:spcPct val="30000"/>
              </a:spcBef>
              <a:spcAft>
                <a:spcPct val="0"/>
              </a:spcAft>
              <a:buClr>
                <a:srgbClr val="000000"/>
              </a:buClr>
              <a:buSzPct val="100000"/>
              <a:buFont typeface="Times New Roman" panose="02020603050405020304" pitchFamily="18" charset="0"/>
              <a:tabLst>
                <a:tab pos="0" algn="l"/>
                <a:tab pos="906332" algn="l"/>
                <a:tab pos="1812663" algn="l"/>
                <a:tab pos="2720571" algn="l"/>
                <a:tab pos="3626903" algn="l"/>
                <a:tab pos="4533234" algn="l"/>
                <a:tab pos="5441142" algn="l"/>
                <a:tab pos="6347474" algn="l"/>
                <a:tab pos="7253805" algn="l"/>
                <a:tab pos="8161712" algn="l"/>
                <a:tab pos="9068044" algn="l"/>
                <a:tab pos="9975952" algn="l"/>
              </a:tabLst>
              <a:defRPr sz="1200">
                <a:solidFill>
                  <a:srgbClr val="000000"/>
                </a:solidFill>
                <a:latin typeface="Times New Roman" panose="02020603050405020304" pitchFamily="18" charset="0"/>
                <a:ea typeface="ＭＳ Ｐゴシック" panose="020B0600070205080204" pitchFamily="34" charset="-128"/>
              </a:defRPr>
            </a:lvl9pPr>
          </a:lstStyle>
          <a:p>
            <a:pPr>
              <a:spcBef>
                <a:spcPct val="0"/>
              </a:spcBef>
              <a:buClrTx/>
              <a:buFontTx/>
              <a:buNone/>
            </a:pPr>
            <a:fld id="{291B7573-3A42-4E2F-9CDB-5968975CE276}" type="slidenum">
              <a:rPr lang="ca-ES" altLang="es-ES">
                <a:latin typeface="Arial" panose="020B0604020202020204" pitchFamily="34" charset="0"/>
                <a:ea typeface="SimSun" panose="02010600030101010101" pitchFamily="2" charset="-122"/>
              </a:rPr>
              <a:pPr>
                <a:spcBef>
                  <a:spcPct val="0"/>
                </a:spcBef>
                <a:buClrTx/>
                <a:buFontTx/>
                <a:buNone/>
              </a:pPr>
              <a:t>23</a:t>
            </a:fld>
            <a:endParaRPr lang="ca-ES" altLang="es-ES">
              <a:latin typeface="Arial" panose="020B0604020202020204" pitchFamily="34" charset="0"/>
              <a:ea typeface="SimSun" panose="02010600030101010101" pitchFamily="2" charset="-122"/>
            </a:endParaRPr>
          </a:p>
        </p:txBody>
      </p:sp>
      <p:sp>
        <p:nvSpPr>
          <p:cNvPr id="17411" name="Text Box 1"/>
          <p:cNvSpPr txBox="1">
            <a:spLocks noChangeArrowheads="1"/>
          </p:cNvSpPr>
          <p:nvPr/>
        </p:nvSpPr>
        <p:spPr bwMode="auto">
          <a:xfrm>
            <a:off x="3851275" y="9429751"/>
            <a:ext cx="2946401" cy="496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9263" tIns="46417" rIns="89263" bIns="46417" anchor="b"/>
          <a:lstStyle>
            <a:lvl1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ea typeface="ＭＳ Ｐゴシック" panose="020B0600070205080204" pitchFamily="34" charset="-128"/>
              </a:defRPr>
            </a:lvl1pPr>
            <a:lvl2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ea typeface="ＭＳ Ｐゴシック" panose="020B0600070205080204" pitchFamily="34" charset="-128"/>
              </a:defRPr>
            </a:lvl2pPr>
            <a:lvl3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ea typeface="ＭＳ Ｐゴシック" panose="020B0600070205080204" pitchFamily="34" charset="-128"/>
              </a:defRPr>
            </a:lvl3pPr>
            <a:lvl4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ea typeface="ＭＳ Ｐゴシック" panose="020B0600070205080204" pitchFamily="34" charset="-128"/>
              </a:defRPr>
            </a:lvl4pPr>
            <a:lvl5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eaLnBrk="1" hangingPunct="1">
              <a:spcBef>
                <a:spcPct val="0"/>
              </a:spcBef>
              <a:buClrTx/>
              <a:buFontTx/>
              <a:buNone/>
            </a:pPr>
            <a:fld id="{371FA5C9-BB62-4A11-9B2D-4F8098218861}" type="slidenum">
              <a:rPr lang="ca-ES" altLang="es-ES">
                <a:latin typeface="Arial" panose="020B0604020202020204" pitchFamily="34" charset="0"/>
                <a:ea typeface="SimSun" panose="02010600030101010101" pitchFamily="2" charset="-122"/>
              </a:rPr>
              <a:pPr algn="r" eaLnBrk="1" hangingPunct="1">
                <a:spcBef>
                  <a:spcPct val="0"/>
                </a:spcBef>
                <a:buClrTx/>
                <a:buFontTx/>
                <a:buNone/>
              </a:pPr>
              <a:t>23</a:t>
            </a:fld>
            <a:endParaRPr lang="ca-ES" altLang="es-ES">
              <a:latin typeface="Arial" panose="020B0604020202020204" pitchFamily="34" charset="0"/>
              <a:ea typeface="SimSun" panose="02010600030101010101" pitchFamily="2" charset="-122"/>
            </a:endParaRPr>
          </a:p>
        </p:txBody>
      </p:sp>
      <p:sp>
        <p:nvSpPr>
          <p:cNvPr id="22530" name="Text Box 2"/>
          <p:cNvSpPr>
            <a:spLocks noGrp="1" noRot="1" noChangeAspect="1" noChangeArrowheads="1" noTextEdit="1"/>
          </p:cNvSpPr>
          <p:nvPr>
            <p:ph type="sldImg"/>
          </p:nvPr>
        </p:nvSpPr>
        <p:spPr>
          <a:xfrm>
            <a:off x="920750" y="744538"/>
            <a:ext cx="4960938" cy="3722687"/>
          </a:xfrm>
          <a:solidFill>
            <a:srgbClr val="FFFFFF"/>
          </a:solidFill>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2531" name="Text Box 3"/>
          <p:cNvSpPr>
            <a:spLocks noGrp="1" noChangeArrowheads="1"/>
          </p:cNvSpPr>
          <p:nvPr>
            <p:ph type="body" idx="1"/>
          </p:nvPr>
        </p:nvSpPr>
        <p:spPr>
          <a:xfrm>
            <a:off x="681040" y="4716464"/>
            <a:ext cx="5437187" cy="446722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charset="0"/>
                <a:ea typeface="ＭＳ Ｐゴシック"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charset="0"/>
                <a:ea typeface="ＭＳ Ｐゴシック"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charset="0"/>
                <a:ea typeface="ＭＳ Ｐゴシック"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charset="0"/>
                <a:ea typeface="ＭＳ Ｐゴシック"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charset="0"/>
                <a:ea typeface="ＭＳ Ｐゴシック" charset="0"/>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charset="0"/>
                <a:ea typeface="ＭＳ Ｐゴシック" charset="0"/>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charset="0"/>
                <a:ea typeface="ＭＳ Ｐゴシック" charset="0"/>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charset="0"/>
                <a:ea typeface="ＭＳ Ｐゴシック" charset="0"/>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charset="0"/>
                <a:ea typeface="ＭＳ Ｐゴシック" charset="0"/>
              </a:defRPr>
            </a:lvl9pPr>
          </a:lstStyle>
          <a:p>
            <a:pPr eaLnBrk="1" hangingPunct="1">
              <a:spcBef>
                <a:spcPts val="447"/>
              </a:spcBef>
              <a:buClrTx/>
              <a:defRPr/>
            </a:pPr>
            <a:endParaRPr lang="es-ES" smtClean="0">
              <a:latin typeface="Arial" charset="0"/>
              <a:ea typeface="SimSun" charset="0"/>
              <a:cs typeface="SimSun" charset="0"/>
            </a:endParaRPr>
          </a:p>
        </p:txBody>
      </p:sp>
    </p:spTree>
    <p:extLst>
      <p:ext uri="{BB962C8B-B14F-4D97-AF65-F5344CB8AC3E}">
        <p14:creationId xmlns:p14="http://schemas.microsoft.com/office/powerpoint/2010/main" val="28136506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2770" name="Rectangle 8"/>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Lst>
        </p:spPr>
        <p:txBody>
          <a:bodyPr wrap="square" numCol="1" anchorCtr="0" compatLnSpc="1">
            <a:prstTxWarp prst="textNoShape">
              <a:avLst/>
            </a:prstTxWarp>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Calibri" panose="020F0502020204030204" pitchFamily="34" charset="0"/>
              </a:defRPr>
            </a:lvl1pPr>
            <a:lvl2pPr marL="742950" indent="-28575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Calibri" panose="020F0502020204030204" pitchFamily="34" charset="0"/>
              </a:defRPr>
            </a:lvl2pPr>
            <a:lvl3pPr marL="1143000" indent="-2286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Calibri" panose="020F0502020204030204" pitchFamily="34" charset="0"/>
              </a:defRPr>
            </a:lvl3pPr>
            <a:lvl4pPr marL="1600200" indent="-2286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Calibri" panose="020F0502020204030204" pitchFamily="34" charset="0"/>
              </a:defRPr>
            </a:lvl4pPr>
            <a:lvl5pPr marL="2057400" indent="-2286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Calibri" panose="020F0502020204030204" pitchFamily="34" charset="0"/>
              </a:defRPr>
            </a:lvl5pPr>
            <a:lvl6pPr marL="25146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Calibri" panose="020F0502020204030204" pitchFamily="34" charset="0"/>
              </a:defRPr>
            </a:lvl6pPr>
            <a:lvl7pPr marL="29718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Calibri" panose="020F0502020204030204" pitchFamily="34" charset="0"/>
              </a:defRPr>
            </a:lvl7pPr>
            <a:lvl8pPr marL="34290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Calibri" panose="020F0502020204030204" pitchFamily="34" charset="0"/>
              </a:defRPr>
            </a:lvl8pPr>
            <a:lvl9pPr marL="38862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latin typeface="Calibri" panose="020F0502020204030204" pitchFamily="34" charset="0"/>
              </a:defRPr>
            </a:lvl9pPr>
          </a:lstStyle>
          <a:p>
            <a:pPr fontAlgn="base">
              <a:spcBef>
                <a:spcPct val="0"/>
              </a:spcBef>
              <a:spcAft>
                <a:spcPct val="0"/>
              </a:spcAft>
            </a:pPr>
            <a:fld id="{C9CBA834-48C1-4416-8A0F-68DF35BB099E}" type="slidenum">
              <a:rPr lang="fr-FR" altLang="it-IT" smtClean="0">
                <a:solidFill>
                  <a:srgbClr val="000000"/>
                </a:solidFill>
              </a:rPr>
              <a:pPr fontAlgn="base">
                <a:spcBef>
                  <a:spcPct val="0"/>
                </a:spcBef>
                <a:spcAft>
                  <a:spcPct val="0"/>
                </a:spcAft>
              </a:pPr>
              <a:t>24</a:t>
            </a:fld>
            <a:endParaRPr lang="fr-FR" altLang="it-IT" smtClean="0">
              <a:solidFill>
                <a:srgbClr val="000000"/>
              </a:solidFill>
            </a:endParaRPr>
          </a:p>
        </p:txBody>
      </p:sp>
      <p:sp>
        <p:nvSpPr>
          <p:cNvPr id="32771" name="Rectangle 1"/>
          <p:cNvSpPr>
            <a:spLocks noGrp="1" noRot="1" noChangeAspect="1" noChangeArrowheads="1" noTextEdit="1"/>
          </p:cNvSpPr>
          <p:nvPr>
            <p:ph type="sldImg"/>
          </p:nvPr>
        </p:nvSpPr>
        <p:spPr bwMode="auto">
          <a:xfrm>
            <a:off x="917575" y="744538"/>
            <a:ext cx="4962525" cy="3722687"/>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2772" name="Text Box 2"/>
          <p:cNvSpPr txBox="1">
            <a:spLocks noChangeArrowheads="1"/>
          </p:cNvSpPr>
          <p:nvPr/>
        </p:nvSpPr>
        <p:spPr bwMode="auto">
          <a:xfrm>
            <a:off x="679768" y="4715907"/>
            <a:ext cx="5438140" cy="446770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eaLnBrk="1" hangingPunct="1"/>
            <a:endParaRPr lang="it-IT" altLang="it-IT"/>
          </a:p>
        </p:txBody>
      </p:sp>
    </p:spTree>
    <p:extLst>
      <p:ext uri="{BB962C8B-B14F-4D97-AF65-F5344CB8AC3E}">
        <p14:creationId xmlns:p14="http://schemas.microsoft.com/office/powerpoint/2010/main" val="35528452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normAutofit/>
          </a:bodyPr>
          <a:lstStyle>
            <a:lvl1pPr algn="ctr">
              <a:defRPr sz="4200" b="1">
                <a:solidFill>
                  <a:srgbClr val="0F70B7"/>
                </a:solidFill>
              </a:defRPr>
            </a:lvl1pPr>
          </a:lstStyle>
          <a:p>
            <a:r>
              <a:rPr lang="it-IT" dirty="0" smtClean="0"/>
              <a:t>Fare clic per modificare lo stile del titolo</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solidFill>
                  <a:srgbClr val="2DAAE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dirty="0" smtClean="0"/>
              <a:t>Fare clic per modificare lo stile del sottotitolo dello schema</a:t>
            </a:r>
            <a:endParaRPr lang="en-US" dirty="0"/>
          </a:p>
        </p:txBody>
      </p:sp>
    </p:spTree>
    <p:extLst>
      <p:ext uri="{BB962C8B-B14F-4D97-AF65-F5344CB8AC3E}">
        <p14:creationId xmlns:p14="http://schemas.microsoft.com/office/powerpoint/2010/main" val="306818590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0F70B7"/>
                </a:solidFill>
              </a:defRPr>
            </a:lvl1pPr>
          </a:lstStyle>
          <a:p>
            <a:r>
              <a:rPr lang="it-IT" dirty="0" smtClean="0"/>
              <a:t>Fare clic per modificare lo stile del titolo</a:t>
            </a:r>
            <a:endParaRPr lang="en-US" dirty="0"/>
          </a:p>
        </p:txBody>
      </p:sp>
      <p:sp>
        <p:nvSpPr>
          <p:cNvPr id="3" name="Vertical Text Placeholder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Tree>
    <p:extLst>
      <p:ext uri="{BB962C8B-B14F-4D97-AF65-F5344CB8AC3E}">
        <p14:creationId xmlns:p14="http://schemas.microsoft.com/office/powerpoint/2010/main" val="1991403032"/>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1097279"/>
            <a:ext cx="1971675" cy="5079683"/>
          </a:xfrm>
        </p:spPr>
        <p:txBody>
          <a:bodyPr vert="eaVert"/>
          <a:lstStyle>
            <a:lvl1pPr>
              <a:defRPr>
                <a:solidFill>
                  <a:srgbClr val="0F70B7"/>
                </a:solidFill>
              </a:defRPr>
            </a:lvl1pPr>
          </a:lstStyle>
          <a:p>
            <a:r>
              <a:rPr lang="it-IT" dirty="0" smtClean="0"/>
              <a:t>Fare clic per modificare lo stile del titolo</a:t>
            </a:r>
            <a:endParaRPr lang="en-US" dirty="0"/>
          </a:p>
        </p:txBody>
      </p:sp>
      <p:sp>
        <p:nvSpPr>
          <p:cNvPr id="3" name="Vertical Text Placeholder 2"/>
          <p:cNvSpPr>
            <a:spLocks noGrp="1"/>
          </p:cNvSpPr>
          <p:nvPr>
            <p:ph type="body" orient="vert" idx="1"/>
          </p:nvPr>
        </p:nvSpPr>
        <p:spPr>
          <a:xfrm>
            <a:off x="628650" y="1097279"/>
            <a:ext cx="5800725" cy="5079683"/>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Tree>
    <p:extLst>
      <p:ext uri="{BB962C8B-B14F-4D97-AF65-F5344CB8AC3E}">
        <p14:creationId xmlns:p14="http://schemas.microsoft.com/office/powerpoint/2010/main" val="1972270159"/>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0F70B7"/>
                </a:solidFill>
              </a:defRPr>
            </a:lvl1pPr>
          </a:lstStyle>
          <a:p>
            <a:r>
              <a:rPr lang="it-IT" dirty="0" smtClean="0"/>
              <a:t>Fare clic per modificare lo stile del titolo</a:t>
            </a:r>
            <a:endParaRPr lang="en-US" dirty="0"/>
          </a:p>
        </p:txBody>
      </p:sp>
      <p:sp>
        <p:nvSpPr>
          <p:cNvPr id="3" name="Content Placeholder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Tree>
    <p:extLst>
      <p:ext uri="{BB962C8B-B14F-4D97-AF65-F5344CB8AC3E}">
        <p14:creationId xmlns:p14="http://schemas.microsoft.com/office/powerpoint/2010/main" val="2238239496"/>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solidFill>
                  <a:srgbClr val="0F70B7"/>
                </a:solidFill>
              </a:defRPr>
            </a:lvl1pPr>
          </a:lstStyle>
          <a:p>
            <a:r>
              <a:rPr lang="it-IT" dirty="0" smtClean="0"/>
              <a:t>Fare clic per modificare lo stile del titolo</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smtClean="0"/>
              <a:t>Fare clic per modificare stili del testo dello schema</a:t>
            </a:r>
          </a:p>
        </p:txBody>
      </p:sp>
    </p:spTree>
    <p:extLst>
      <p:ext uri="{BB962C8B-B14F-4D97-AF65-F5344CB8AC3E}">
        <p14:creationId xmlns:p14="http://schemas.microsoft.com/office/powerpoint/2010/main" val="3110877084"/>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0F70B7"/>
                </a:solidFill>
              </a:defRPr>
            </a:lvl1pPr>
          </a:lstStyle>
          <a:p>
            <a:r>
              <a:rPr lang="it-IT" dirty="0" smtClean="0"/>
              <a:t>Fare clic per modificare lo stile del titolo</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Tree>
    <p:extLst>
      <p:ext uri="{BB962C8B-B14F-4D97-AF65-F5344CB8AC3E}">
        <p14:creationId xmlns:p14="http://schemas.microsoft.com/office/powerpoint/2010/main" val="2257923341"/>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a:xfrm>
            <a:off x="629841" y="1117600"/>
            <a:ext cx="7886700" cy="573089"/>
          </a:xfrm>
        </p:spPr>
        <p:txBody>
          <a:bodyPr>
            <a:normAutofit/>
          </a:bodyPr>
          <a:lstStyle>
            <a:lvl1pPr>
              <a:defRPr sz="3200">
                <a:solidFill>
                  <a:srgbClr val="0F70B7"/>
                </a:solidFill>
              </a:defRPr>
            </a:lvl1pPr>
          </a:lstStyle>
          <a:p>
            <a:r>
              <a:rPr lang="it-IT" dirty="0" smtClean="0"/>
              <a:t>Fare clic per modificare lo stile del titolo</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Content Placeholder 3"/>
          <p:cNvSpPr>
            <a:spLocks noGrp="1"/>
          </p:cNvSpPr>
          <p:nvPr>
            <p:ph sz="half" idx="2"/>
          </p:nvPr>
        </p:nvSpPr>
        <p:spPr>
          <a:xfrm>
            <a:off x="629842" y="2505075"/>
            <a:ext cx="3868340" cy="368458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Content Placeholder 5"/>
          <p:cNvSpPr>
            <a:spLocks noGrp="1"/>
          </p:cNvSpPr>
          <p:nvPr>
            <p:ph sz="quarter" idx="4"/>
          </p:nvPr>
        </p:nvSpPr>
        <p:spPr>
          <a:xfrm>
            <a:off x="4629150" y="2505075"/>
            <a:ext cx="3887391" cy="368458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Tree>
    <p:extLst>
      <p:ext uri="{BB962C8B-B14F-4D97-AF65-F5344CB8AC3E}">
        <p14:creationId xmlns:p14="http://schemas.microsoft.com/office/powerpoint/2010/main" val="407808051"/>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0F70B7"/>
                </a:solidFill>
              </a:defRPr>
            </a:lvl1pPr>
          </a:lstStyle>
          <a:p>
            <a:r>
              <a:rPr lang="it-IT" dirty="0" smtClean="0"/>
              <a:t>Fare clic per modificare lo stile del titolo</a:t>
            </a:r>
            <a:endParaRPr lang="en-US" dirty="0"/>
          </a:p>
        </p:txBody>
      </p:sp>
    </p:spTree>
    <p:extLst>
      <p:ext uri="{BB962C8B-B14F-4D97-AF65-F5344CB8AC3E}">
        <p14:creationId xmlns:p14="http://schemas.microsoft.com/office/powerpoint/2010/main" val="3267745200"/>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Tree>
    <p:extLst>
      <p:ext uri="{BB962C8B-B14F-4D97-AF65-F5344CB8AC3E}">
        <p14:creationId xmlns:p14="http://schemas.microsoft.com/office/powerpoint/2010/main" val="1746284279"/>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629841" y="1219200"/>
            <a:ext cx="2949178" cy="1407160"/>
          </a:xfrm>
        </p:spPr>
        <p:txBody>
          <a:bodyPr anchor="b"/>
          <a:lstStyle>
            <a:lvl1pPr>
              <a:defRPr sz="3200">
                <a:solidFill>
                  <a:srgbClr val="0F70B7"/>
                </a:solidFill>
              </a:defRPr>
            </a:lvl1pPr>
          </a:lstStyle>
          <a:p>
            <a:r>
              <a:rPr lang="it-IT" dirty="0" smtClean="0"/>
              <a:t>Fare clic per modificare lo stile del titolo</a:t>
            </a:r>
            <a:endParaRPr lang="en-US" dirty="0"/>
          </a:p>
        </p:txBody>
      </p:sp>
      <p:sp>
        <p:nvSpPr>
          <p:cNvPr id="3" name="Content Placeholder 2"/>
          <p:cNvSpPr>
            <a:spLocks noGrp="1"/>
          </p:cNvSpPr>
          <p:nvPr>
            <p:ph idx="1"/>
          </p:nvPr>
        </p:nvSpPr>
        <p:spPr>
          <a:xfrm>
            <a:off x="3887391" y="1219200"/>
            <a:ext cx="4629150" cy="46418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Text Placeholder 3"/>
          <p:cNvSpPr>
            <a:spLocks noGrp="1"/>
          </p:cNvSpPr>
          <p:nvPr>
            <p:ph type="body" sz="half" idx="2"/>
          </p:nvPr>
        </p:nvSpPr>
        <p:spPr>
          <a:xfrm>
            <a:off x="629841" y="2641600"/>
            <a:ext cx="2949178" cy="32273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dirty="0" smtClean="0"/>
              <a:t>Fare clic per modificare stili del testo dello schema</a:t>
            </a:r>
          </a:p>
        </p:txBody>
      </p:sp>
    </p:spTree>
    <p:extLst>
      <p:ext uri="{BB962C8B-B14F-4D97-AF65-F5344CB8AC3E}">
        <p14:creationId xmlns:p14="http://schemas.microsoft.com/office/powerpoint/2010/main" val="3896174791"/>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629841" y="1046480"/>
            <a:ext cx="2949178" cy="1442720"/>
          </a:xfrm>
        </p:spPr>
        <p:txBody>
          <a:bodyPr anchor="b"/>
          <a:lstStyle>
            <a:lvl1pPr>
              <a:defRPr sz="3200">
                <a:solidFill>
                  <a:srgbClr val="0F70B7"/>
                </a:solidFill>
              </a:defRPr>
            </a:lvl1pPr>
          </a:lstStyle>
          <a:p>
            <a:r>
              <a:rPr lang="it-IT" dirty="0" smtClean="0"/>
              <a:t>Fare clic per modificare lo stile del titolo</a:t>
            </a:r>
            <a:endParaRPr lang="en-US" dirty="0"/>
          </a:p>
        </p:txBody>
      </p:sp>
      <p:sp>
        <p:nvSpPr>
          <p:cNvPr id="3" name="Picture Placeholder 2"/>
          <p:cNvSpPr>
            <a:spLocks noGrp="1" noChangeAspect="1"/>
          </p:cNvSpPr>
          <p:nvPr>
            <p:ph type="pic" idx="1"/>
          </p:nvPr>
        </p:nvSpPr>
        <p:spPr>
          <a:xfrm>
            <a:off x="3887391" y="1046480"/>
            <a:ext cx="4629150" cy="481457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dirty="0" smtClean="0"/>
              <a:t>Fare clic sull'icona per inserire un'immagine</a:t>
            </a:r>
            <a:endParaRPr lang="en-US" dirty="0"/>
          </a:p>
        </p:txBody>
      </p:sp>
      <p:sp>
        <p:nvSpPr>
          <p:cNvPr id="4" name="Text Placeholder 3"/>
          <p:cNvSpPr>
            <a:spLocks noGrp="1"/>
          </p:cNvSpPr>
          <p:nvPr>
            <p:ph type="body" sz="half" idx="2"/>
          </p:nvPr>
        </p:nvSpPr>
        <p:spPr>
          <a:xfrm>
            <a:off x="629841" y="2489200"/>
            <a:ext cx="2949178" cy="33797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Fare clic per modificare stili del testo dello schema</a:t>
            </a:r>
          </a:p>
        </p:txBody>
      </p:sp>
    </p:spTree>
    <p:extLst>
      <p:ext uri="{BB962C8B-B14F-4D97-AF65-F5344CB8AC3E}">
        <p14:creationId xmlns:p14="http://schemas.microsoft.com/office/powerpoint/2010/main" val="3544304212"/>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1066921"/>
            <a:ext cx="7886700" cy="747998"/>
          </a:xfrm>
          <a:prstGeom prst="rect">
            <a:avLst/>
          </a:prstGeom>
        </p:spPr>
        <p:txBody>
          <a:bodyPr vert="horz" lIns="91440" tIns="45720" rIns="91440" bIns="45720" rtlCol="0" anchor="ctr">
            <a:normAutofit/>
          </a:bodyPr>
          <a:lstStyle/>
          <a:p>
            <a:r>
              <a:rPr lang="it-IT" dirty="0" smtClean="0"/>
              <a:t>Fare clic per modificare lo stile del titolo</a:t>
            </a:r>
            <a:endParaRPr lang="en-US" dirty="0"/>
          </a:p>
        </p:txBody>
      </p:sp>
      <p:sp>
        <p:nvSpPr>
          <p:cNvPr id="3" name="Text Placeholder 2"/>
          <p:cNvSpPr>
            <a:spLocks noGrp="1"/>
          </p:cNvSpPr>
          <p:nvPr>
            <p:ph type="body" idx="1"/>
          </p:nvPr>
        </p:nvSpPr>
        <p:spPr>
          <a:xfrm>
            <a:off x="628650" y="1953491"/>
            <a:ext cx="7886700" cy="4223472"/>
          </a:xfrm>
          <a:prstGeom prst="rect">
            <a:avLst/>
          </a:prstGeom>
        </p:spPr>
        <p:txBody>
          <a:bodyPr vert="horz" lIns="91440" tIns="45720" rIns="91440" bIns="45720" rtlCol="0">
            <a:normAutofit/>
          </a:bodyPr>
          <a:lstStyle/>
          <a:p>
            <a:pPr lvl="0"/>
            <a:r>
              <a:rPr lang="it-IT" dirty="0" smtClean="0"/>
              <a:t>Fare clic per modificare stili del testo dello schema</a:t>
            </a:r>
          </a:p>
          <a:p>
            <a:pPr lvl="1"/>
            <a:r>
              <a:rPr lang="it-IT" dirty="0" smtClean="0"/>
              <a:t>Secondo livello</a:t>
            </a:r>
          </a:p>
          <a:p>
            <a:pPr lvl="2"/>
            <a:r>
              <a:rPr lang="it-IT" dirty="0" smtClean="0"/>
              <a:t>Terzo livello</a:t>
            </a:r>
          </a:p>
          <a:p>
            <a:pPr lvl="3"/>
            <a:r>
              <a:rPr lang="it-IT" dirty="0" smtClean="0"/>
              <a:t>Quarto livello</a:t>
            </a:r>
          </a:p>
          <a:p>
            <a:pPr lvl="4"/>
            <a:r>
              <a:rPr lang="it-IT" dirty="0" smtClean="0"/>
              <a:t>Quinto livello</a:t>
            </a:r>
            <a:endParaRPr lang="en-US" dirty="0"/>
          </a:p>
        </p:txBody>
      </p:sp>
      <p:sp>
        <p:nvSpPr>
          <p:cNvPr id="7" name="Rettangolo 6"/>
          <p:cNvSpPr/>
          <p:nvPr userDrawn="1"/>
        </p:nvSpPr>
        <p:spPr>
          <a:xfrm>
            <a:off x="0" y="6356350"/>
            <a:ext cx="9144000" cy="501650"/>
          </a:xfrm>
          <a:prstGeom prst="rect">
            <a:avLst/>
          </a:prstGeom>
          <a:solidFill>
            <a:srgbClr val="0F70B7"/>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it-IT" sz="1350" baseline="0" dirty="0" smtClean="0"/>
              <a:t>RESUME</a:t>
            </a:r>
            <a:endParaRPr lang="it-IT" sz="1350" dirty="0"/>
          </a:p>
        </p:txBody>
      </p:sp>
      <p:pic>
        <p:nvPicPr>
          <p:cNvPr id="9" name="Immagine 8"/>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6648291" y="205141"/>
            <a:ext cx="2388984" cy="682393"/>
          </a:xfrm>
          <a:prstGeom prst="rect">
            <a:avLst/>
          </a:prstGeom>
        </p:spPr>
      </p:pic>
      <p:pic>
        <p:nvPicPr>
          <p:cNvPr id="4" name="Immagine 3"/>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284480" y="116529"/>
            <a:ext cx="1259840" cy="894487"/>
          </a:xfrm>
          <a:prstGeom prst="rect">
            <a:avLst/>
          </a:prstGeom>
        </p:spPr>
      </p:pic>
    </p:spTree>
    <p:extLst>
      <p:ext uri="{BB962C8B-B14F-4D97-AF65-F5344CB8AC3E}">
        <p14:creationId xmlns:p14="http://schemas.microsoft.com/office/powerpoint/2010/main" val="63674392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iming>
    <p:tnLst>
      <p:par>
        <p:cTn id="1" dur="indefinite" restart="never" nodeType="tmRoot"/>
      </p:par>
    </p:tnLst>
  </p:timing>
  <p:txStyles>
    <p:titleStyle>
      <a:lvl1pPr algn="l" defTabSz="914400" rtl="0" eaLnBrk="1" latinLnBrk="0" hangingPunct="1">
        <a:lnSpc>
          <a:spcPct val="90000"/>
        </a:lnSpc>
        <a:spcBef>
          <a:spcPct val="0"/>
        </a:spcBef>
        <a:buNone/>
        <a:defRPr sz="3500" kern="1200">
          <a:solidFill>
            <a:srgbClr val="0F70B7"/>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7.xml"/><Relationship Id="rId5" Type="http://schemas.openxmlformats.org/officeDocument/2006/relationships/image" Target="../media/image6.jpeg"/><Relationship Id="rId4" Type="http://schemas.openxmlformats.org/officeDocument/2006/relationships/image" Target="../media/image5.jpeg"/></Relationships>
</file>

<file path=ppt/slides/_rels/slide24.xml.rels><?xml version="1.0" encoding="UTF-8" standalone="yes"?>
<Relationships xmlns="http://schemas.openxmlformats.org/package/2006/relationships"><Relationship Id="rId3" Type="http://schemas.openxmlformats.org/officeDocument/2006/relationships/hyperlink" Target="mailto:unimed@uni-med.net" TargetMode="External"/><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image" Target="../media/image7.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QuadreDeText 3"/>
          <p:cNvSpPr txBox="1"/>
          <p:nvPr/>
        </p:nvSpPr>
        <p:spPr>
          <a:xfrm>
            <a:off x="2835527" y="2255914"/>
            <a:ext cx="5328592" cy="2585323"/>
          </a:xfrm>
          <a:prstGeom prst="rect">
            <a:avLst/>
          </a:prstGeom>
          <a:noFill/>
        </p:spPr>
        <p:txBody>
          <a:bodyPr wrap="square" rtlCol="0">
            <a:spAutoFit/>
          </a:bodyPr>
          <a:lstStyle/>
          <a:p>
            <a:r>
              <a:rPr lang="fr-FR" sz="5400" dirty="0" smtClean="0">
                <a:solidFill>
                  <a:schemeClr val="accent5">
                    <a:lumMod val="75000"/>
                  </a:schemeClr>
                </a:solidFill>
                <a:latin typeface="Calibri" panose="020F0502020204030204" pitchFamily="34" charset="0"/>
              </a:rPr>
              <a:t>Carrières professionnelles UB</a:t>
            </a:r>
            <a:endParaRPr lang="fr-FR" sz="5400" dirty="0">
              <a:solidFill>
                <a:schemeClr val="accent5">
                  <a:lumMod val="75000"/>
                </a:schemeClr>
              </a:solidFill>
              <a:latin typeface="Calibri" panose="020F0502020204030204" pitchFamily="34" charset="0"/>
            </a:endParaRPr>
          </a:p>
        </p:txBody>
      </p:sp>
      <p:pic>
        <p:nvPicPr>
          <p:cNvPr id="5" name="Picture 2" descr="http://www.ub.edu/web/ub/galeries/imatges/sala_premsa/marca_2015/2linies_positiu/RGB/marcav_pos_rgb.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62116" y="2583366"/>
            <a:ext cx="1512168" cy="1099421"/>
          </a:xfrm>
          <a:prstGeom prst="rect">
            <a:avLst/>
          </a:prstGeom>
          <a:noFill/>
          <a:extLst>
            <a:ext uri="{909E8E84-426E-40DD-AFC4-6F175D3DCCD1}">
              <a14:hiddenFill xmlns:a14="http://schemas.microsoft.com/office/drawing/2010/main">
                <a:solidFill>
                  <a:srgbClr val="FFFFFF"/>
                </a:solidFill>
              </a14:hiddenFill>
            </a:ext>
          </a:extLst>
        </p:spPr>
      </p:pic>
      <p:sp>
        <p:nvSpPr>
          <p:cNvPr id="6" name="QuadreDeText 5"/>
          <p:cNvSpPr txBox="1"/>
          <p:nvPr/>
        </p:nvSpPr>
        <p:spPr>
          <a:xfrm>
            <a:off x="2987927" y="5758303"/>
            <a:ext cx="5328592" cy="276999"/>
          </a:xfrm>
          <a:prstGeom prst="rect">
            <a:avLst/>
          </a:prstGeom>
          <a:noFill/>
        </p:spPr>
        <p:txBody>
          <a:bodyPr wrap="square" rtlCol="0">
            <a:spAutoFit/>
          </a:bodyPr>
          <a:lstStyle/>
          <a:p>
            <a:r>
              <a:rPr lang="ca-ES" sz="1200" b="1" dirty="0" smtClean="0">
                <a:solidFill>
                  <a:schemeClr val="accent5">
                    <a:lumMod val="75000"/>
                  </a:schemeClr>
                </a:solidFill>
                <a:latin typeface="Calibri" panose="020F0502020204030204" pitchFamily="34" charset="0"/>
              </a:rPr>
              <a:t>Toni Moreno – Service </a:t>
            </a:r>
            <a:r>
              <a:rPr lang="fr-FR" sz="1200" b="1" dirty="0" smtClean="0">
                <a:solidFill>
                  <a:schemeClr val="accent5">
                    <a:lumMod val="75000"/>
                  </a:schemeClr>
                </a:solidFill>
                <a:latin typeface="Calibri" panose="020F0502020204030204" pitchFamily="34" charset="0"/>
              </a:rPr>
              <a:t>d’accueil de l’étudiant </a:t>
            </a:r>
            <a:r>
              <a:rPr lang="ca-ES" sz="1200" b="1" dirty="0" smtClean="0">
                <a:solidFill>
                  <a:schemeClr val="accent5">
                    <a:lumMod val="75000"/>
                  </a:schemeClr>
                </a:solidFill>
                <a:latin typeface="Calibri" panose="020F0502020204030204" pitchFamily="34" charset="0"/>
              </a:rPr>
              <a:t>– </a:t>
            </a:r>
            <a:r>
              <a:rPr lang="fr-FR" sz="1200" b="1" dirty="0" smtClean="0">
                <a:solidFill>
                  <a:schemeClr val="accent5">
                    <a:lumMod val="75000"/>
                  </a:schemeClr>
                </a:solidFill>
                <a:latin typeface="Calibri" panose="020F0502020204030204" pitchFamily="34" charset="0"/>
              </a:rPr>
              <a:t>28 septembre 2016</a:t>
            </a:r>
            <a:endParaRPr lang="fr-FR" sz="1200" b="1" dirty="0">
              <a:solidFill>
                <a:schemeClr val="accent5">
                  <a:lumMod val="75000"/>
                </a:schemeClr>
              </a:solidFill>
              <a:latin typeface="Calibri" panose="020F0502020204030204" pitchFamily="34" charset="0"/>
            </a:endParaRPr>
          </a:p>
        </p:txBody>
      </p:sp>
    </p:spTree>
    <p:extLst>
      <p:ext uri="{BB962C8B-B14F-4D97-AF65-F5344CB8AC3E}">
        <p14:creationId xmlns:p14="http://schemas.microsoft.com/office/powerpoint/2010/main" val="288371486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QuadreDeText 1"/>
          <p:cNvSpPr txBox="1"/>
          <p:nvPr/>
        </p:nvSpPr>
        <p:spPr>
          <a:xfrm>
            <a:off x="1496200" y="1425123"/>
            <a:ext cx="6557210" cy="523220"/>
          </a:xfrm>
          <a:prstGeom prst="rect">
            <a:avLst/>
          </a:prstGeom>
          <a:noFill/>
        </p:spPr>
        <p:txBody>
          <a:bodyPr wrap="square" rtlCol="0">
            <a:spAutoFit/>
          </a:bodyPr>
          <a:lstStyle/>
          <a:p>
            <a:r>
              <a:rPr lang="fr-FR" sz="2800" b="1" dirty="0" smtClean="0">
                <a:solidFill>
                  <a:schemeClr val="accent5">
                    <a:lumMod val="75000"/>
                  </a:schemeClr>
                </a:solidFill>
              </a:rPr>
              <a:t>Orientation IV</a:t>
            </a:r>
            <a:endParaRPr lang="fr-FR" sz="2800" b="1" dirty="0">
              <a:solidFill>
                <a:schemeClr val="accent5">
                  <a:lumMod val="75000"/>
                </a:schemeClr>
              </a:solidFill>
            </a:endParaRPr>
          </a:p>
        </p:txBody>
      </p:sp>
      <p:sp>
        <p:nvSpPr>
          <p:cNvPr id="3" name="QuadreDeText 2"/>
          <p:cNvSpPr txBox="1"/>
          <p:nvPr/>
        </p:nvSpPr>
        <p:spPr>
          <a:xfrm>
            <a:off x="1501100" y="2271650"/>
            <a:ext cx="5900287" cy="2400657"/>
          </a:xfrm>
          <a:prstGeom prst="rect">
            <a:avLst/>
          </a:prstGeom>
          <a:noFill/>
        </p:spPr>
        <p:txBody>
          <a:bodyPr wrap="square" rtlCol="0">
            <a:spAutoFit/>
          </a:bodyPr>
          <a:lstStyle/>
          <a:p>
            <a:pPr marL="285750" indent="-285750">
              <a:lnSpc>
                <a:spcPct val="150000"/>
              </a:lnSpc>
              <a:buFont typeface="Wingdings" panose="05000000000000000000" pitchFamily="2" charset="2"/>
              <a:buChar char="§"/>
            </a:pPr>
            <a:r>
              <a:rPr lang="fr-FR" sz="2000" b="1" dirty="0" smtClean="0">
                <a:solidFill>
                  <a:schemeClr val="tx1">
                    <a:lumMod val="75000"/>
                    <a:lumOff val="25000"/>
                  </a:schemeClr>
                </a:solidFill>
              </a:rPr>
              <a:t>Orientation pour un meilleur rendement académique</a:t>
            </a:r>
          </a:p>
          <a:p>
            <a:pPr marL="285750" indent="-285750">
              <a:lnSpc>
                <a:spcPct val="150000"/>
              </a:lnSpc>
              <a:buFont typeface="Wingdings" panose="05000000000000000000" pitchFamily="2" charset="2"/>
              <a:buChar char="§"/>
            </a:pPr>
            <a:r>
              <a:rPr lang="fr-FR" sz="2000" b="1" dirty="0" smtClean="0">
                <a:solidFill>
                  <a:schemeClr val="tx1">
                    <a:lumMod val="75000"/>
                    <a:lumOff val="25000"/>
                  </a:schemeClr>
                </a:solidFill>
              </a:rPr>
              <a:t>Réorientation des études</a:t>
            </a:r>
          </a:p>
          <a:p>
            <a:pPr marL="285750" indent="-285750">
              <a:lnSpc>
                <a:spcPct val="150000"/>
              </a:lnSpc>
              <a:buFont typeface="Wingdings" panose="05000000000000000000" pitchFamily="2" charset="2"/>
              <a:buChar char="§"/>
            </a:pPr>
            <a:r>
              <a:rPr lang="fr-FR" sz="2000" b="1" dirty="0" smtClean="0">
                <a:solidFill>
                  <a:schemeClr val="tx1">
                    <a:lumMod val="75000"/>
                    <a:lumOff val="25000"/>
                  </a:schemeClr>
                </a:solidFill>
              </a:rPr>
              <a:t>Orientation professionnelle</a:t>
            </a:r>
          </a:p>
          <a:p>
            <a:pPr marL="285750" indent="-285750">
              <a:lnSpc>
                <a:spcPct val="150000"/>
              </a:lnSpc>
              <a:buFont typeface="Wingdings" panose="05000000000000000000" pitchFamily="2" charset="2"/>
              <a:buChar char="§"/>
            </a:pPr>
            <a:r>
              <a:rPr lang="fr-FR" sz="2000" b="1" dirty="0" smtClean="0">
                <a:solidFill>
                  <a:schemeClr val="tx1">
                    <a:lumMod val="75000"/>
                    <a:lumOff val="25000"/>
                  </a:schemeClr>
                </a:solidFill>
              </a:rPr>
              <a:t>Choix d’études supérieures de 2</a:t>
            </a:r>
            <a:r>
              <a:rPr lang="fr-FR" sz="2000" b="1" baseline="30000" dirty="0" smtClean="0">
                <a:solidFill>
                  <a:schemeClr val="tx1">
                    <a:lumMod val="75000"/>
                    <a:lumOff val="25000"/>
                  </a:schemeClr>
                </a:solidFill>
              </a:rPr>
              <a:t>e</a:t>
            </a:r>
            <a:r>
              <a:rPr lang="fr-FR" sz="2000" b="1" dirty="0" smtClean="0">
                <a:solidFill>
                  <a:schemeClr val="tx1">
                    <a:lumMod val="75000"/>
                    <a:lumOff val="25000"/>
                  </a:schemeClr>
                </a:solidFill>
              </a:rPr>
              <a:t> cycle</a:t>
            </a:r>
            <a:endParaRPr lang="es-ES" sz="2000" b="1" dirty="0">
              <a:solidFill>
                <a:schemeClr val="tx1">
                  <a:lumMod val="75000"/>
                  <a:lumOff val="25000"/>
                </a:schemeClr>
              </a:solidFill>
            </a:endParaRPr>
          </a:p>
        </p:txBody>
      </p:sp>
      <p:sp>
        <p:nvSpPr>
          <p:cNvPr id="4" name="QuadreDeText 3"/>
          <p:cNvSpPr txBox="1"/>
          <p:nvPr/>
        </p:nvSpPr>
        <p:spPr>
          <a:xfrm>
            <a:off x="1513292" y="1844174"/>
            <a:ext cx="5905188" cy="400110"/>
          </a:xfrm>
          <a:prstGeom prst="rect">
            <a:avLst/>
          </a:prstGeom>
          <a:noFill/>
        </p:spPr>
        <p:txBody>
          <a:bodyPr wrap="square" rtlCol="0">
            <a:spAutoFit/>
          </a:bodyPr>
          <a:lstStyle/>
          <a:p>
            <a:r>
              <a:rPr lang="ca-ES" sz="2000" b="1" i="1" dirty="0" smtClean="0">
                <a:solidFill>
                  <a:schemeClr val="tx2">
                    <a:lumMod val="60000"/>
                    <a:lumOff val="40000"/>
                  </a:schemeClr>
                </a:solidFill>
              </a:rPr>
              <a:t>[</a:t>
            </a:r>
            <a:r>
              <a:rPr lang="fr-FR" sz="2000" b="1" i="1" dirty="0" smtClean="0">
                <a:solidFill>
                  <a:schemeClr val="tx2">
                    <a:lumMod val="60000"/>
                    <a:lumOff val="40000"/>
                  </a:schemeClr>
                </a:solidFill>
              </a:rPr>
              <a:t>Assistance individuelle ou conseils d’orientation</a:t>
            </a:r>
            <a:r>
              <a:rPr lang="ca-ES" sz="2000" b="1" i="1" dirty="0" smtClean="0">
                <a:solidFill>
                  <a:schemeClr val="tx2">
                    <a:lumMod val="60000"/>
                    <a:lumOff val="40000"/>
                  </a:schemeClr>
                </a:solidFill>
              </a:rPr>
              <a:t>]</a:t>
            </a:r>
            <a:endParaRPr lang="es-ES" sz="2000" b="1" i="1" dirty="0">
              <a:solidFill>
                <a:schemeClr val="tx2">
                  <a:lumMod val="60000"/>
                  <a:lumOff val="40000"/>
                </a:schemeClr>
              </a:solidFill>
            </a:endParaRPr>
          </a:p>
        </p:txBody>
      </p:sp>
    </p:spTree>
    <p:extLst>
      <p:ext uri="{BB962C8B-B14F-4D97-AF65-F5344CB8AC3E}">
        <p14:creationId xmlns:p14="http://schemas.microsoft.com/office/powerpoint/2010/main" val="409172949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QuadreDeText 1"/>
          <p:cNvSpPr txBox="1"/>
          <p:nvPr/>
        </p:nvSpPr>
        <p:spPr>
          <a:xfrm>
            <a:off x="1496200" y="1425123"/>
            <a:ext cx="6557210" cy="523220"/>
          </a:xfrm>
          <a:prstGeom prst="rect">
            <a:avLst/>
          </a:prstGeom>
          <a:noFill/>
        </p:spPr>
        <p:txBody>
          <a:bodyPr wrap="square" rtlCol="0">
            <a:spAutoFit/>
          </a:bodyPr>
          <a:lstStyle/>
          <a:p>
            <a:r>
              <a:rPr lang="fr-FR" sz="2800" b="1" dirty="0" smtClean="0">
                <a:solidFill>
                  <a:schemeClr val="accent5">
                    <a:lumMod val="75000"/>
                  </a:schemeClr>
                </a:solidFill>
              </a:rPr>
              <a:t>Orientation V</a:t>
            </a:r>
            <a:endParaRPr lang="fr-FR" sz="2800" b="1" dirty="0">
              <a:solidFill>
                <a:schemeClr val="accent5">
                  <a:lumMod val="75000"/>
                </a:schemeClr>
              </a:solidFill>
            </a:endParaRPr>
          </a:p>
        </p:txBody>
      </p:sp>
      <p:sp>
        <p:nvSpPr>
          <p:cNvPr id="3" name="QuadreDeText 2"/>
          <p:cNvSpPr txBox="1"/>
          <p:nvPr/>
        </p:nvSpPr>
        <p:spPr>
          <a:xfrm>
            <a:off x="1499649" y="2270483"/>
            <a:ext cx="7174341" cy="3323987"/>
          </a:xfrm>
          <a:prstGeom prst="rect">
            <a:avLst/>
          </a:prstGeom>
          <a:noFill/>
        </p:spPr>
        <p:txBody>
          <a:bodyPr wrap="square" rtlCol="0">
            <a:spAutoFit/>
          </a:bodyPr>
          <a:lstStyle/>
          <a:p>
            <a:pPr marL="285750" indent="-285750">
              <a:lnSpc>
                <a:spcPct val="150000"/>
              </a:lnSpc>
              <a:buFont typeface="Wingdings" panose="05000000000000000000" pitchFamily="2" charset="2"/>
              <a:buChar char="§"/>
            </a:pPr>
            <a:r>
              <a:rPr lang="fr-FR" sz="2000" b="1" dirty="0" smtClean="0">
                <a:solidFill>
                  <a:schemeClr val="tx1">
                    <a:lumMod val="75000"/>
                    <a:lumOff val="25000"/>
                  </a:schemeClr>
                </a:solidFill>
              </a:rPr>
              <a:t>Ateliers d’orientation pour l’amélioration des études</a:t>
            </a:r>
          </a:p>
          <a:p>
            <a:pPr marL="285750" indent="-285750">
              <a:lnSpc>
                <a:spcPct val="150000"/>
              </a:lnSpc>
              <a:buFont typeface="Wingdings" panose="05000000000000000000" pitchFamily="2" charset="2"/>
              <a:buChar char="§"/>
            </a:pPr>
            <a:r>
              <a:rPr lang="fr-FR" sz="2000" b="1" dirty="0" smtClean="0">
                <a:solidFill>
                  <a:schemeClr val="tx1">
                    <a:lumMod val="75000"/>
                    <a:lumOff val="25000"/>
                  </a:schemeClr>
                </a:solidFill>
              </a:rPr>
              <a:t>Conférences sur la recherche de bénévolats, de stages et/ou de travail</a:t>
            </a:r>
          </a:p>
          <a:p>
            <a:pPr marL="285750" indent="-285750">
              <a:lnSpc>
                <a:spcPct val="150000"/>
              </a:lnSpc>
              <a:buFont typeface="Wingdings" panose="05000000000000000000" pitchFamily="2" charset="2"/>
              <a:buChar char="§"/>
            </a:pPr>
            <a:r>
              <a:rPr lang="fr-FR" sz="2000" b="1" dirty="0" smtClean="0">
                <a:solidFill>
                  <a:schemeClr val="tx1">
                    <a:lumMod val="75000"/>
                    <a:lumOff val="25000"/>
                  </a:schemeClr>
                </a:solidFill>
              </a:rPr>
              <a:t>Conférences sur les débouchés professionnels</a:t>
            </a:r>
          </a:p>
          <a:p>
            <a:pPr marL="285750" indent="-285750">
              <a:lnSpc>
                <a:spcPct val="150000"/>
              </a:lnSpc>
              <a:buFont typeface="Wingdings" panose="05000000000000000000" pitchFamily="2" charset="2"/>
              <a:buChar char="§"/>
            </a:pPr>
            <a:r>
              <a:rPr lang="fr-FR" sz="2000" b="1" dirty="0" smtClean="0">
                <a:solidFill>
                  <a:schemeClr val="tx1">
                    <a:lumMod val="75000"/>
                    <a:lumOff val="25000"/>
                  </a:schemeClr>
                </a:solidFill>
              </a:rPr>
              <a:t>Conseils pour la rédaction de C.V. destinés aux compagnies présentes sur les salons professionnels</a:t>
            </a:r>
          </a:p>
          <a:p>
            <a:pPr marL="285750" indent="-285750">
              <a:lnSpc>
                <a:spcPct val="150000"/>
              </a:lnSpc>
              <a:buFont typeface="Wingdings" panose="05000000000000000000" pitchFamily="2" charset="2"/>
              <a:buChar char="§"/>
            </a:pPr>
            <a:r>
              <a:rPr lang="fr-FR" sz="2000" b="1" dirty="0" smtClean="0">
                <a:solidFill>
                  <a:schemeClr val="tx1">
                    <a:lumMod val="75000"/>
                    <a:lumOff val="25000"/>
                  </a:schemeClr>
                </a:solidFill>
              </a:rPr>
              <a:t>Ateliers d’orientation professionnelle</a:t>
            </a:r>
            <a:endParaRPr lang="fr-FR" sz="2000" b="1" dirty="0">
              <a:solidFill>
                <a:schemeClr val="tx1">
                  <a:lumMod val="75000"/>
                  <a:lumOff val="25000"/>
                </a:schemeClr>
              </a:solidFill>
            </a:endParaRPr>
          </a:p>
        </p:txBody>
      </p:sp>
      <p:sp>
        <p:nvSpPr>
          <p:cNvPr id="4" name="QuadreDeText 3"/>
          <p:cNvSpPr txBox="1"/>
          <p:nvPr/>
        </p:nvSpPr>
        <p:spPr>
          <a:xfrm>
            <a:off x="1513291" y="1844174"/>
            <a:ext cx="7741149" cy="400110"/>
          </a:xfrm>
          <a:prstGeom prst="rect">
            <a:avLst/>
          </a:prstGeom>
          <a:noFill/>
        </p:spPr>
        <p:txBody>
          <a:bodyPr wrap="square" rtlCol="0">
            <a:spAutoFit/>
          </a:bodyPr>
          <a:lstStyle/>
          <a:p>
            <a:r>
              <a:rPr lang="ca-ES" sz="2000" b="1" i="1" dirty="0" smtClean="0">
                <a:solidFill>
                  <a:schemeClr val="tx2">
                    <a:lumMod val="60000"/>
                    <a:lumOff val="40000"/>
                  </a:schemeClr>
                </a:solidFill>
              </a:rPr>
              <a:t>[</a:t>
            </a:r>
            <a:r>
              <a:rPr lang="fr-FR" sz="2000" b="1" i="1" dirty="0" smtClean="0">
                <a:solidFill>
                  <a:schemeClr val="tx2">
                    <a:lumMod val="60000"/>
                    <a:lumOff val="40000"/>
                  </a:schemeClr>
                </a:solidFill>
              </a:rPr>
              <a:t>Actions dans les centres UB</a:t>
            </a:r>
            <a:r>
              <a:rPr lang="ca-ES" sz="2000" b="1" i="1" dirty="0" smtClean="0">
                <a:solidFill>
                  <a:schemeClr val="tx2">
                    <a:lumMod val="60000"/>
                    <a:lumOff val="40000"/>
                  </a:schemeClr>
                </a:solidFill>
              </a:rPr>
              <a:t>]</a:t>
            </a:r>
            <a:endParaRPr lang="es-ES" sz="2000" b="1" i="1" dirty="0">
              <a:solidFill>
                <a:schemeClr val="tx2">
                  <a:lumMod val="60000"/>
                  <a:lumOff val="40000"/>
                </a:schemeClr>
              </a:solidFill>
            </a:endParaRPr>
          </a:p>
        </p:txBody>
      </p:sp>
    </p:spTree>
    <p:extLst>
      <p:ext uri="{BB962C8B-B14F-4D97-AF65-F5344CB8AC3E}">
        <p14:creationId xmlns:p14="http://schemas.microsoft.com/office/powerpoint/2010/main" val="183495999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QuadreDeText 1"/>
          <p:cNvSpPr txBox="1"/>
          <p:nvPr/>
        </p:nvSpPr>
        <p:spPr>
          <a:xfrm>
            <a:off x="1513292" y="1427602"/>
            <a:ext cx="7640052" cy="523220"/>
          </a:xfrm>
          <a:prstGeom prst="rect">
            <a:avLst/>
          </a:prstGeom>
          <a:noFill/>
        </p:spPr>
        <p:txBody>
          <a:bodyPr wrap="square" rtlCol="0">
            <a:spAutoFit/>
          </a:bodyPr>
          <a:lstStyle/>
          <a:p>
            <a:r>
              <a:rPr lang="fr-FR" sz="2800" b="1" dirty="0" smtClean="0">
                <a:solidFill>
                  <a:schemeClr val="accent2">
                    <a:lumMod val="75000"/>
                  </a:schemeClr>
                </a:solidFill>
              </a:rPr>
              <a:t>Stages en entreprises I</a:t>
            </a:r>
            <a:endParaRPr lang="fr-FR" sz="2800" b="1" dirty="0">
              <a:solidFill>
                <a:schemeClr val="accent2">
                  <a:lumMod val="75000"/>
                </a:schemeClr>
              </a:solidFill>
            </a:endParaRPr>
          </a:p>
        </p:txBody>
      </p:sp>
      <p:sp>
        <p:nvSpPr>
          <p:cNvPr id="4" name="QuadreDeText 3"/>
          <p:cNvSpPr txBox="1"/>
          <p:nvPr/>
        </p:nvSpPr>
        <p:spPr>
          <a:xfrm>
            <a:off x="1496200" y="2203426"/>
            <a:ext cx="7348708" cy="4247317"/>
          </a:xfrm>
          <a:prstGeom prst="rect">
            <a:avLst/>
          </a:prstGeom>
          <a:noFill/>
        </p:spPr>
        <p:txBody>
          <a:bodyPr wrap="square" rtlCol="0">
            <a:spAutoFit/>
          </a:bodyPr>
          <a:lstStyle/>
          <a:p>
            <a:pPr marL="342900" indent="-342900">
              <a:lnSpc>
                <a:spcPct val="150000"/>
              </a:lnSpc>
              <a:buFont typeface="Wingdings" panose="05000000000000000000" pitchFamily="2" charset="2"/>
              <a:buChar char="§"/>
            </a:pPr>
            <a:r>
              <a:rPr lang="fr-FR" sz="2000" b="1" dirty="0" smtClean="0">
                <a:solidFill>
                  <a:schemeClr val="tx1">
                    <a:lumMod val="75000"/>
                    <a:lumOff val="25000"/>
                  </a:schemeClr>
                </a:solidFill>
              </a:rPr>
              <a:t>Guider et apporter un soutien aux Facultés dans la gestion des stages académiques externes</a:t>
            </a:r>
          </a:p>
          <a:p>
            <a:pPr marL="342900" indent="-342900">
              <a:lnSpc>
                <a:spcPct val="150000"/>
              </a:lnSpc>
              <a:buFont typeface="Wingdings" panose="05000000000000000000" pitchFamily="2" charset="2"/>
              <a:buChar char="§"/>
            </a:pPr>
            <a:r>
              <a:rPr lang="fr-FR" sz="2000" b="1" dirty="0" smtClean="0">
                <a:solidFill>
                  <a:schemeClr val="tx1">
                    <a:lumMod val="75000"/>
                    <a:lumOff val="25000"/>
                  </a:schemeClr>
                </a:solidFill>
              </a:rPr>
              <a:t>Développer des normes et des critères en accord avec les besoins des étudiants</a:t>
            </a:r>
          </a:p>
          <a:p>
            <a:pPr marL="342900" indent="-342900">
              <a:lnSpc>
                <a:spcPct val="150000"/>
              </a:lnSpc>
              <a:buFont typeface="Wingdings" panose="05000000000000000000" pitchFamily="2" charset="2"/>
              <a:buChar char="§"/>
            </a:pPr>
            <a:r>
              <a:rPr lang="fr-FR" sz="2000" b="1" dirty="0" smtClean="0">
                <a:solidFill>
                  <a:schemeClr val="tx1">
                    <a:lumMod val="75000"/>
                    <a:lumOff val="25000"/>
                  </a:schemeClr>
                </a:solidFill>
              </a:rPr>
              <a:t>Promouvoir des procédures autonomes dans les Facultés</a:t>
            </a:r>
          </a:p>
          <a:p>
            <a:pPr marL="342900" indent="-342900">
              <a:lnSpc>
                <a:spcPct val="150000"/>
              </a:lnSpc>
              <a:buFont typeface="Wingdings" panose="05000000000000000000" pitchFamily="2" charset="2"/>
              <a:buChar char="§"/>
            </a:pPr>
            <a:r>
              <a:rPr lang="fr-FR" sz="2000" b="1" dirty="0" smtClean="0">
                <a:solidFill>
                  <a:schemeClr val="tx1">
                    <a:lumMod val="75000"/>
                    <a:lumOff val="25000"/>
                  </a:schemeClr>
                </a:solidFill>
              </a:rPr>
              <a:t>Actualiser les informations et le soutien à l’utilisateur </a:t>
            </a:r>
          </a:p>
          <a:p>
            <a:pPr marL="342900" indent="-342900">
              <a:lnSpc>
                <a:spcPct val="150000"/>
              </a:lnSpc>
              <a:buFont typeface="Wingdings" panose="05000000000000000000" pitchFamily="2" charset="2"/>
              <a:buChar char="§"/>
            </a:pPr>
            <a:r>
              <a:rPr lang="fr-FR" sz="2000" b="1" dirty="0" smtClean="0">
                <a:solidFill>
                  <a:schemeClr val="tx1">
                    <a:lumMod val="75000"/>
                    <a:lumOff val="25000"/>
                  </a:schemeClr>
                </a:solidFill>
              </a:rPr>
              <a:t>Construire des relations de fidélité avec des entreprises et des institutions</a:t>
            </a:r>
          </a:p>
          <a:p>
            <a:pPr marL="342900" indent="-342900">
              <a:lnSpc>
                <a:spcPct val="150000"/>
              </a:lnSpc>
              <a:buFont typeface="Wingdings" panose="05000000000000000000" pitchFamily="2" charset="2"/>
              <a:buChar char="§"/>
            </a:pPr>
            <a:r>
              <a:rPr lang="fr-FR" sz="2000" b="1" dirty="0" smtClean="0">
                <a:solidFill>
                  <a:schemeClr val="tx1">
                    <a:lumMod val="75000"/>
                    <a:lumOff val="25000"/>
                  </a:schemeClr>
                </a:solidFill>
              </a:rPr>
              <a:t>Détecter les meilleures idées permettant d’améliorer le service </a:t>
            </a:r>
          </a:p>
        </p:txBody>
      </p:sp>
      <p:sp>
        <p:nvSpPr>
          <p:cNvPr id="5" name="QuadreDeText 4"/>
          <p:cNvSpPr txBox="1"/>
          <p:nvPr/>
        </p:nvSpPr>
        <p:spPr>
          <a:xfrm>
            <a:off x="1513291" y="1844174"/>
            <a:ext cx="7741149" cy="400110"/>
          </a:xfrm>
          <a:prstGeom prst="rect">
            <a:avLst/>
          </a:prstGeom>
          <a:noFill/>
        </p:spPr>
        <p:txBody>
          <a:bodyPr wrap="square" rtlCol="0">
            <a:spAutoFit/>
          </a:bodyPr>
          <a:lstStyle/>
          <a:p>
            <a:r>
              <a:rPr lang="ca-ES" sz="2000" b="1" i="1" dirty="0" smtClean="0">
                <a:solidFill>
                  <a:schemeClr val="accent2">
                    <a:lumMod val="60000"/>
                    <a:lumOff val="40000"/>
                  </a:schemeClr>
                </a:solidFill>
              </a:rPr>
              <a:t>[</a:t>
            </a:r>
            <a:r>
              <a:rPr lang="fr-FR" sz="2000" b="1" i="1" dirty="0" smtClean="0">
                <a:solidFill>
                  <a:schemeClr val="accent2">
                    <a:lumMod val="60000"/>
                    <a:lumOff val="40000"/>
                  </a:schemeClr>
                </a:solidFill>
              </a:rPr>
              <a:t>Objectifs]</a:t>
            </a:r>
            <a:endParaRPr lang="fr-FR" sz="2000" b="1" i="1" dirty="0">
              <a:solidFill>
                <a:schemeClr val="accent2">
                  <a:lumMod val="60000"/>
                  <a:lumOff val="40000"/>
                </a:schemeClr>
              </a:solidFill>
            </a:endParaRPr>
          </a:p>
        </p:txBody>
      </p:sp>
    </p:spTree>
    <p:extLst>
      <p:ext uri="{BB962C8B-B14F-4D97-AF65-F5344CB8AC3E}">
        <p14:creationId xmlns:p14="http://schemas.microsoft.com/office/powerpoint/2010/main" val="373015074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QuadreDeText 1"/>
          <p:cNvSpPr txBox="1"/>
          <p:nvPr/>
        </p:nvSpPr>
        <p:spPr>
          <a:xfrm>
            <a:off x="1513291" y="1425691"/>
            <a:ext cx="7640052" cy="523220"/>
          </a:xfrm>
          <a:prstGeom prst="rect">
            <a:avLst/>
          </a:prstGeom>
          <a:noFill/>
        </p:spPr>
        <p:txBody>
          <a:bodyPr wrap="square" rtlCol="0">
            <a:spAutoFit/>
          </a:bodyPr>
          <a:lstStyle/>
          <a:p>
            <a:r>
              <a:rPr lang="fr-FR" sz="2800" b="1" dirty="0">
                <a:solidFill>
                  <a:schemeClr val="accent2">
                    <a:lumMod val="75000"/>
                  </a:schemeClr>
                </a:solidFill>
              </a:rPr>
              <a:t>Stages en entreprises </a:t>
            </a:r>
            <a:r>
              <a:rPr lang="ca-ES" sz="2800" b="1" dirty="0" smtClean="0">
                <a:solidFill>
                  <a:schemeClr val="accent2">
                    <a:lumMod val="75000"/>
                  </a:schemeClr>
                </a:solidFill>
              </a:rPr>
              <a:t>II</a:t>
            </a:r>
            <a:endParaRPr lang="es-ES" sz="2800" b="1" dirty="0">
              <a:solidFill>
                <a:schemeClr val="accent2">
                  <a:lumMod val="75000"/>
                </a:schemeClr>
              </a:solidFill>
            </a:endParaRPr>
          </a:p>
        </p:txBody>
      </p:sp>
      <p:sp>
        <p:nvSpPr>
          <p:cNvPr id="4" name="QuadreDeText 3"/>
          <p:cNvSpPr txBox="1"/>
          <p:nvPr/>
        </p:nvSpPr>
        <p:spPr>
          <a:xfrm>
            <a:off x="1494004" y="2197767"/>
            <a:ext cx="7507705" cy="4247317"/>
          </a:xfrm>
          <a:prstGeom prst="rect">
            <a:avLst/>
          </a:prstGeom>
          <a:noFill/>
        </p:spPr>
        <p:txBody>
          <a:bodyPr wrap="square" rtlCol="0">
            <a:spAutoFit/>
          </a:bodyPr>
          <a:lstStyle/>
          <a:p>
            <a:pPr marL="285750" indent="-285750">
              <a:lnSpc>
                <a:spcPct val="150000"/>
              </a:lnSpc>
              <a:buFont typeface="Wingdings" panose="05000000000000000000" pitchFamily="2" charset="2"/>
              <a:buChar char="§"/>
            </a:pPr>
            <a:r>
              <a:rPr lang="fr-FR" sz="2000" b="1" dirty="0" smtClean="0">
                <a:solidFill>
                  <a:schemeClr val="tx1">
                    <a:lumMod val="75000"/>
                    <a:lumOff val="25000"/>
                  </a:schemeClr>
                </a:solidFill>
              </a:rPr>
              <a:t>Publication d’offres en ligne</a:t>
            </a:r>
          </a:p>
          <a:p>
            <a:pPr marL="285750" indent="-285750">
              <a:lnSpc>
                <a:spcPct val="150000"/>
              </a:lnSpc>
              <a:buFont typeface="Wingdings" panose="05000000000000000000" pitchFamily="2" charset="2"/>
              <a:buChar char="§"/>
            </a:pPr>
            <a:r>
              <a:rPr lang="fr-FR" sz="2000" b="1" dirty="0" smtClean="0">
                <a:solidFill>
                  <a:schemeClr val="tx1">
                    <a:lumMod val="75000"/>
                    <a:lumOff val="25000"/>
                  </a:schemeClr>
                </a:solidFill>
              </a:rPr>
              <a:t>Gestion décentralisée des stages dans les Facultés</a:t>
            </a:r>
          </a:p>
          <a:p>
            <a:pPr marL="285750" indent="-285750">
              <a:lnSpc>
                <a:spcPct val="150000"/>
              </a:lnSpc>
              <a:buFont typeface="Wingdings" panose="05000000000000000000" pitchFamily="2" charset="2"/>
              <a:buChar char="§"/>
            </a:pPr>
            <a:r>
              <a:rPr lang="fr-FR" sz="2000" b="1" dirty="0" smtClean="0">
                <a:solidFill>
                  <a:schemeClr val="tx1">
                    <a:lumMod val="75000"/>
                    <a:lumOff val="25000"/>
                  </a:schemeClr>
                </a:solidFill>
              </a:rPr>
              <a:t>Collaboration étroite des consultants des Facultés avec les entreprises</a:t>
            </a:r>
          </a:p>
          <a:p>
            <a:pPr marL="285750" indent="-285750">
              <a:lnSpc>
                <a:spcPct val="150000"/>
              </a:lnSpc>
              <a:buFont typeface="Wingdings" panose="05000000000000000000" pitchFamily="2" charset="2"/>
              <a:buChar char="§"/>
            </a:pPr>
            <a:r>
              <a:rPr lang="fr-FR" sz="2000" b="1" dirty="0" smtClean="0">
                <a:solidFill>
                  <a:schemeClr val="tx1">
                    <a:lumMod val="75000"/>
                    <a:lumOff val="25000"/>
                  </a:schemeClr>
                </a:solidFill>
              </a:rPr>
              <a:t>Révision des offres de stages par les Facultés</a:t>
            </a:r>
          </a:p>
          <a:p>
            <a:pPr marL="285750" indent="-285750">
              <a:lnSpc>
                <a:spcPct val="150000"/>
              </a:lnSpc>
              <a:buFont typeface="Wingdings" panose="05000000000000000000" pitchFamily="2" charset="2"/>
              <a:buChar char="§"/>
            </a:pPr>
            <a:r>
              <a:rPr lang="fr-FR" sz="2000" b="1" dirty="0" smtClean="0">
                <a:solidFill>
                  <a:schemeClr val="tx1">
                    <a:lumMod val="75000"/>
                    <a:lumOff val="25000"/>
                  </a:schemeClr>
                </a:solidFill>
              </a:rPr>
              <a:t>Service de présélection d’étudiants (optionnel)</a:t>
            </a:r>
          </a:p>
          <a:p>
            <a:pPr marL="285750" indent="-285750">
              <a:lnSpc>
                <a:spcPct val="150000"/>
              </a:lnSpc>
              <a:buFont typeface="Wingdings" panose="05000000000000000000" pitchFamily="2" charset="2"/>
              <a:buChar char="§"/>
            </a:pPr>
            <a:r>
              <a:rPr lang="fr-FR" sz="2000" b="1" dirty="0" smtClean="0">
                <a:solidFill>
                  <a:schemeClr val="tx1">
                    <a:lumMod val="75000"/>
                    <a:lumOff val="25000"/>
                  </a:schemeClr>
                </a:solidFill>
              </a:rPr>
              <a:t>Programmes de stages internationaux pour étudiants et diplômés de cycles supérieurs </a:t>
            </a:r>
          </a:p>
          <a:p>
            <a:pPr marL="285750" indent="-285750">
              <a:lnSpc>
                <a:spcPct val="150000"/>
              </a:lnSpc>
              <a:buFont typeface="Wingdings" panose="05000000000000000000" pitchFamily="2" charset="2"/>
              <a:buChar char="§"/>
            </a:pPr>
            <a:r>
              <a:rPr lang="fr-FR" sz="2000" b="1" dirty="0" smtClean="0">
                <a:solidFill>
                  <a:schemeClr val="tx1">
                    <a:lumMod val="75000"/>
                    <a:lumOff val="25000"/>
                  </a:schemeClr>
                </a:solidFill>
              </a:rPr>
              <a:t>Stages au sein de l’UB</a:t>
            </a:r>
            <a:endParaRPr lang="fr-FR" sz="2000" b="1" dirty="0">
              <a:solidFill>
                <a:schemeClr val="tx1">
                  <a:lumMod val="75000"/>
                  <a:lumOff val="25000"/>
                </a:schemeClr>
              </a:solidFill>
            </a:endParaRPr>
          </a:p>
        </p:txBody>
      </p:sp>
      <p:sp>
        <p:nvSpPr>
          <p:cNvPr id="5" name="QuadreDeText 4"/>
          <p:cNvSpPr txBox="1"/>
          <p:nvPr/>
        </p:nvSpPr>
        <p:spPr>
          <a:xfrm>
            <a:off x="1513291" y="1844174"/>
            <a:ext cx="7741149" cy="400110"/>
          </a:xfrm>
          <a:prstGeom prst="rect">
            <a:avLst/>
          </a:prstGeom>
          <a:noFill/>
        </p:spPr>
        <p:txBody>
          <a:bodyPr wrap="square" rtlCol="0">
            <a:spAutoFit/>
          </a:bodyPr>
          <a:lstStyle/>
          <a:p>
            <a:r>
              <a:rPr lang="ca-ES" sz="2000" b="1" i="1" dirty="0" smtClean="0">
                <a:solidFill>
                  <a:schemeClr val="accent2">
                    <a:lumMod val="60000"/>
                    <a:lumOff val="40000"/>
                  </a:schemeClr>
                </a:solidFill>
              </a:rPr>
              <a:t>[</a:t>
            </a:r>
            <a:r>
              <a:rPr lang="fr-FR" sz="2000" b="1" i="1" dirty="0" smtClean="0">
                <a:solidFill>
                  <a:schemeClr val="accent2">
                    <a:lumMod val="60000"/>
                    <a:lumOff val="40000"/>
                  </a:schemeClr>
                </a:solidFill>
              </a:rPr>
              <a:t>Caractéristiques </a:t>
            </a:r>
            <a:r>
              <a:rPr lang="ca-ES" sz="2000" b="1" i="1" dirty="0" smtClean="0">
                <a:solidFill>
                  <a:schemeClr val="accent2">
                    <a:lumMod val="60000"/>
                    <a:lumOff val="40000"/>
                  </a:schemeClr>
                </a:solidFill>
              </a:rPr>
              <a:t>I ]</a:t>
            </a:r>
            <a:endParaRPr lang="es-ES" sz="2000" b="1" i="1" dirty="0">
              <a:solidFill>
                <a:schemeClr val="accent2">
                  <a:lumMod val="60000"/>
                  <a:lumOff val="40000"/>
                </a:schemeClr>
              </a:solidFill>
            </a:endParaRPr>
          </a:p>
        </p:txBody>
      </p:sp>
    </p:spTree>
    <p:extLst>
      <p:ext uri="{BB962C8B-B14F-4D97-AF65-F5344CB8AC3E}">
        <p14:creationId xmlns:p14="http://schemas.microsoft.com/office/powerpoint/2010/main" val="404968750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QuadreDeText 1"/>
          <p:cNvSpPr txBox="1"/>
          <p:nvPr/>
        </p:nvSpPr>
        <p:spPr>
          <a:xfrm>
            <a:off x="1513291" y="1421533"/>
            <a:ext cx="7640052" cy="523220"/>
          </a:xfrm>
          <a:prstGeom prst="rect">
            <a:avLst/>
          </a:prstGeom>
          <a:noFill/>
        </p:spPr>
        <p:txBody>
          <a:bodyPr wrap="square" rtlCol="0">
            <a:spAutoFit/>
          </a:bodyPr>
          <a:lstStyle/>
          <a:p>
            <a:r>
              <a:rPr lang="fr-FR" sz="2800" b="1" dirty="0">
                <a:solidFill>
                  <a:schemeClr val="accent2">
                    <a:lumMod val="75000"/>
                  </a:schemeClr>
                </a:solidFill>
              </a:rPr>
              <a:t>Stages en entreprises </a:t>
            </a:r>
            <a:r>
              <a:rPr lang="ca-ES" sz="2800" b="1" dirty="0" smtClean="0">
                <a:solidFill>
                  <a:schemeClr val="accent2">
                    <a:lumMod val="75000"/>
                  </a:schemeClr>
                </a:solidFill>
              </a:rPr>
              <a:t>III</a:t>
            </a:r>
            <a:endParaRPr lang="es-ES" sz="2800" b="1" dirty="0">
              <a:solidFill>
                <a:schemeClr val="accent2">
                  <a:lumMod val="75000"/>
                </a:schemeClr>
              </a:solidFill>
            </a:endParaRPr>
          </a:p>
        </p:txBody>
      </p:sp>
      <p:sp>
        <p:nvSpPr>
          <p:cNvPr id="4" name="QuadreDeText 3"/>
          <p:cNvSpPr txBox="1"/>
          <p:nvPr/>
        </p:nvSpPr>
        <p:spPr>
          <a:xfrm>
            <a:off x="1496199" y="2201003"/>
            <a:ext cx="7339264" cy="2862322"/>
          </a:xfrm>
          <a:prstGeom prst="rect">
            <a:avLst/>
          </a:prstGeom>
          <a:noFill/>
        </p:spPr>
        <p:txBody>
          <a:bodyPr wrap="square" rtlCol="0">
            <a:spAutoFit/>
          </a:bodyPr>
          <a:lstStyle/>
          <a:p>
            <a:pPr marL="285750" indent="-285750">
              <a:lnSpc>
                <a:spcPct val="150000"/>
              </a:lnSpc>
              <a:buFont typeface="Wingdings" panose="05000000000000000000" pitchFamily="2" charset="2"/>
              <a:buChar char="§"/>
            </a:pPr>
            <a:r>
              <a:rPr lang="fr-FR" sz="2000" b="1" dirty="0" smtClean="0">
                <a:solidFill>
                  <a:schemeClr val="tx1">
                    <a:lumMod val="75000"/>
                    <a:lumOff val="25000"/>
                  </a:schemeClr>
                </a:solidFill>
              </a:rPr>
              <a:t>Types de stages : </a:t>
            </a:r>
            <a:r>
              <a:rPr lang="fr-FR" sz="2000" b="1" i="1" dirty="0" smtClean="0">
                <a:solidFill>
                  <a:schemeClr val="tx1">
                    <a:lumMod val="75000"/>
                    <a:lumOff val="25000"/>
                  </a:schemeClr>
                </a:solidFill>
              </a:rPr>
              <a:t>intégrés au cursus pédagogique </a:t>
            </a:r>
            <a:r>
              <a:rPr lang="fr-FR" sz="2000" b="1" dirty="0" smtClean="0">
                <a:solidFill>
                  <a:schemeClr val="tx1">
                    <a:lumMod val="75000"/>
                    <a:lumOff val="25000"/>
                  </a:schemeClr>
                </a:solidFill>
              </a:rPr>
              <a:t>et </a:t>
            </a:r>
            <a:r>
              <a:rPr lang="fr-FR" sz="2000" b="1" i="1" dirty="0" smtClean="0">
                <a:solidFill>
                  <a:schemeClr val="tx1">
                    <a:lumMod val="75000"/>
                    <a:lumOff val="25000"/>
                  </a:schemeClr>
                </a:solidFill>
              </a:rPr>
              <a:t>hors cursus</a:t>
            </a:r>
          </a:p>
          <a:p>
            <a:pPr marL="285750" indent="-285750">
              <a:lnSpc>
                <a:spcPct val="150000"/>
              </a:lnSpc>
              <a:buFont typeface="Wingdings" panose="05000000000000000000" pitchFamily="2" charset="2"/>
              <a:buChar char="§"/>
            </a:pPr>
            <a:r>
              <a:rPr lang="fr-FR" sz="2000" b="1" dirty="0" smtClean="0">
                <a:solidFill>
                  <a:schemeClr val="tx1">
                    <a:lumMod val="75000"/>
                    <a:lumOff val="25000"/>
                  </a:schemeClr>
                </a:solidFill>
              </a:rPr>
              <a:t>Jusqu’à 750 heures de stage par année académique</a:t>
            </a:r>
          </a:p>
          <a:p>
            <a:pPr marL="285750" indent="-285750">
              <a:lnSpc>
                <a:spcPct val="150000"/>
              </a:lnSpc>
              <a:buFont typeface="Wingdings" panose="05000000000000000000" pitchFamily="2" charset="2"/>
              <a:buChar char="§"/>
            </a:pPr>
            <a:r>
              <a:rPr lang="fr-FR" sz="2000" b="1" dirty="0" smtClean="0">
                <a:solidFill>
                  <a:schemeClr val="tx1">
                    <a:lumMod val="75000"/>
                    <a:lumOff val="25000"/>
                  </a:schemeClr>
                </a:solidFill>
              </a:rPr>
              <a:t>Suivi, soutien et évaluation par deux tuteurs</a:t>
            </a:r>
          </a:p>
          <a:p>
            <a:pPr marL="285750" indent="-285750">
              <a:lnSpc>
                <a:spcPct val="150000"/>
              </a:lnSpc>
              <a:buFont typeface="Wingdings" panose="05000000000000000000" pitchFamily="2" charset="2"/>
              <a:buChar char="§"/>
            </a:pPr>
            <a:r>
              <a:rPr lang="fr-FR" sz="2000" b="1" dirty="0" smtClean="0">
                <a:solidFill>
                  <a:schemeClr val="tx1">
                    <a:lumMod val="75000"/>
                    <a:lumOff val="25000"/>
                  </a:schemeClr>
                </a:solidFill>
              </a:rPr>
              <a:t>Assurance obligatoire </a:t>
            </a:r>
          </a:p>
          <a:p>
            <a:pPr marL="285750" indent="-285750">
              <a:lnSpc>
                <a:spcPct val="150000"/>
              </a:lnSpc>
              <a:buFont typeface="Wingdings" panose="05000000000000000000" pitchFamily="2" charset="2"/>
              <a:buChar char="§"/>
            </a:pPr>
            <a:r>
              <a:rPr lang="fr-FR" sz="2000" b="1" dirty="0" smtClean="0">
                <a:solidFill>
                  <a:schemeClr val="tx1">
                    <a:lumMod val="75000"/>
                    <a:lumOff val="25000"/>
                  </a:schemeClr>
                </a:solidFill>
              </a:rPr>
              <a:t>Aide économique à l’étudiant optionnelle </a:t>
            </a:r>
          </a:p>
          <a:p>
            <a:pPr marL="285750" indent="-285750">
              <a:lnSpc>
                <a:spcPct val="150000"/>
              </a:lnSpc>
              <a:buFont typeface="Wingdings" panose="05000000000000000000" pitchFamily="2" charset="2"/>
              <a:buChar char="§"/>
            </a:pPr>
            <a:r>
              <a:rPr lang="fr-FR" sz="2000" b="1" dirty="0" smtClean="0">
                <a:solidFill>
                  <a:schemeClr val="tx1">
                    <a:lumMod val="75000"/>
                    <a:lumOff val="25000"/>
                  </a:schemeClr>
                </a:solidFill>
              </a:rPr>
              <a:t>Inscription à la Sécurité sociale dans le cas de stages rémunérés </a:t>
            </a:r>
          </a:p>
        </p:txBody>
      </p:sp>
      <p:sp>
        <p:nvSpPr>
          <p:cNvPr id="5" name="QuadreDeText 4"/>
          <p:cNvSpPr txBox="1"/>
          <p:nvPr/>
        </p:nvSpPr>
        <p:spPr>
          <a:xfrm>
            <a:off x="1513291" y="1844174"/>
            <a:ext cx="6032645" cy="400110"/>
          </a:xfrm>
          <a:prstGeom prst="rect">
            <a:avLst/>
          </a:prstGeom>
          <a:noFill/>
        </p:spPr>
        <p:txBody>
          <a:bodyPr wrap="square" rtlCol="0">
            <a:spAutoFit/>
          </a:bodyPr>
          <a:lstStyle/>
          <a:p>
            <a:r>
              <a:rPr lang="ca-ES" sz="2000" b="1" i="1" dirty="0" smtClean="0">
                <a:solidFill>
                  <a:schemeClr val="accent2">
                    <a:lumMod val="60000"/>
                    <a:lumOff val="40000"/>
                  </a:schemeClr>
                </a:solidFill>
              </a:rPr>
              <a:t>[</a:t>
            </a:r>
            <a:r>
              <a:rPr lang="fr-FR" sz="2000" b="1" i="1" dirty="0" smtClean="0">
                <a:solidFill>
                  <a:schemeClr val="accent2">
                    <a:lumMod val="60000"/>
                    <a:lumOff val="40000"/>
                  </a:schemeClr>
                </a:solidFill>
              </a:rPr>
              <a:t>Caractéristiques </a:t>
            </a:r>
            <a:r>
              <a:rPr lang="ca-ES" sz="2000" b="1" i="1" dirty="0" smtClean="0">
                <a:solidFill>
                  <a:schemeClr val="accent2">
                    <a:lumMod val="60000"/>
                    <a:lumOff val="40000"/>
                  </a:schemeClr>
                </a:solidFill>
              </a:rPr>
              <a:t>II]</a:t>
            </a:r>
            <a:endParaRPr lang="es-ES" sz="2000" b="1" i="1" dirty="0">
              <a:solidFill>
                <a:schemeClr val="accent2">
                  <a:lumMod val="60000"/>
                  <a:lumOff val="40000"/>
                </a:schemeClr>
              </a:solidFill>
            </a:endParaRPr>
          </a:p>
        </p:txBody>
      </p:sp>
    </p:spTree>
    <p:extLst>
      <p:ext uri="{BB962C8B-B14F-4D97-AF65-F5344CB8AC3E}">
        <p14:creationId xmlns:p14="http://schemas.microsoft.com/office/powerpoint/2010/main" val="227745044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QuadreDeText 1"/>
          <p:cNvSpPr txBox="1"/>
          <p:nvPr/>
        </p:nvSpPr>
        <p:spPr>
          <a:xfrm>
            <a:off x="1513291" y="1425851"/>
            <a:ext cx="7640052" cy="523220"/>
          </a:xfrm>
          <a:prstGeom prst="rect">
            <a:avLst/>
          </a:prstGeom>
          <a:noFill/>
        </p:spPr>
        <p:txBody>
          <a:bodyPr wrap="square" rtlCol="0">
            <a:spAutoFit/>
          </a:bodyPr>
          <a:lstStyle/>
          <a:p>
            <a:r>
              <a:rPr lang="fr-FR" sz="2800" b="1" dirty="0">
                <a:solidFill>
                  <a:schemeClr val="accent2">
                    <a:lumMod val="75000"/>
                  </a:schemeClr>
                </a:solidFill>
              </a:rPr>
              <a:t>Stages en entreprises </a:t>
            </a:r>
            <a:r>
              <a:rPr lang="ca-ES" sz="2800" b="1" dirty="0" smtClean="0">
                <a:solidFill>
                  <a:schemeClr val="accent2">
                    <a:lumMod val="75000"/>
                  </a:schemeClr>
                </a:solidFill>
              </a:rPr>
              <a:t>IV</a:t>
            </a:r>
            <a:endParaRPr lang="es-ES" sz="2800" b="1" dirty="0">
              <a:solidFill>
                <a:schemeClr val="accent2">
                  <a:lumMod val="75000"/>
                </a:schemeClr>
              </a:solidFill>
            </a:endParaRPr>
          </a:p>
        </p:txBody>
      </p:sp>
      <p:sp>
        <p:nvSpPr>
          <p:cNvPr id="3" name="QuadreDeText 2"/>
          <p:cNvSpPr txBox="1"/>
          <p:nvPr/>
        </p:nvSpPr>
        <p:spPr>
          <a:xfrm>
            <a:off x="1496199" y="2204911"/>
            <a:ext cx="6121667" cy="1938992"/>
          </a:xfrm>
          <a:prstGeom prst="rect">
            <a:avLst/>
          </a:prstGeom>
          <a:noFill/>
        </p:spPr>
        <p:txBody>
          <a:bodyPr wrap="square" rtlCol="0">
            <a:spAutoFit/>
          </a:bodyPr>
          <a:lstStyle/>
          <a:p>
            <a:pPr marL="285750" indent="-285750">
              <a:lnSpc>
                <a:spcPct val="150000"/>
              </a:lnSpc>
              <a:buFont typeface="Wingdings" panose="05000000000000000000" pitchFamily="2" charset="2"/>
              <a:buChar char="§"/>
            </a:pPr>
            <a:r>
              <a:rPr lang="fr-FR" sz="2000" b="1" dirty="0" smtClean="0">
                <a:solidFill>
                  <a:schemeClr val="tx1">
                    <a:lumMod val="75000"/>
                    <a:lumOff val="25000"/>
                  </a:schemeClr>
                </a:solidFill>
              </a:rPr>
              <a:t>Stage Erasmus</a:t>
            </a:r>
          </a:p>
          <a:p>
            <a:pPr marL="285750" indent="-285750">
              <a:lnSpc>
                <a:spcPct val="150000"/>
              </a:lnSpc>
              <a:buFont typeface="Wingdings" panose="05000000000000000000" pitchFamily="2" charset="2"/>
              <a:buChar char="§"/>
            </a:pPr>
            <a:r>
              <a:rPr lang="fr-FR" sz="2000" b="1" dirty="0" smtClean="0">
                <a:solidFill>
                  <a:schemeClr val="tx1">
                    <a:lumMod val="75000"/>
                    <a:lumOff val="25000"/>
                  </a:schemeClr>
                </a:solidFill>
              </a:rPr>
              <a:t>Bourses FARO</a:t>
            </a:r>
            <a:r>
              <a:rPr lang="fr-FR" sz="2000" dirty="0" smtClean="0">
                <a:solidFill>
                  <a:schemeClr val="tx1">
                    <a:lumMod val="75000"/>
                    <a:lumOff val="25000"/>
                  </a:schemeClr>
                </a:solidFill>
              </a:rPr>
              <a:t> </a:t>
            </a:r>
          </a:p>
          <a:p>
            <a:pPr marL="285750" indent="-285750">
              <a:lnSpc>
                <a:spcPct val="150000"/>
              </a:lnSpc>
              <a:buFont typeface="Wingdings" panose="05000000000000000000" pitchFamily="2" charset="2"/>
              <a:buChar char="§"/>
            </a:pPr>
            <a:r>
              <a:rPr lang="fr-FR" sz="2000" b="1" dirty="0" smtClean="0">
                <a:solidFill>
                  <a:schemeClr val="tx1">
                    <a:lumMod val="75000"/>
                    <a:lumOff val="25000"/>
                  </a:schemeClr>
                </a:solidFill>
              </a:rPr>
              <a:t>Bourses ARGO</a:t>
            </a:r>
            <a:endParaRPr lang="fr-FR" sz="2000" dirty="0" smtClean="0">
              <a:solidFill>
                <a:schemeClr val="tx1">
                  <a:lumMod val="75000"/>
                  <a:lumOff val="25000"/>
                </a:schemeClr>
              </a:solidFill>
            </a:endParaRPr>
          </a:p>
          <a:p>
            <a:pPr marL="285750" indent="-285750">
              <a:lnSpc>
                <a:spcPct val="150000"/>
              </a:lnSpc>
              <a:buFont typeface="Wingdings" panose="05000000000000000000" pitchFamily="2" charset="2"/>
              <a:buChar char="§"/>
            </a:pPr>
            <a:r>
              <a:rPr lang="fr-FR" sz="2000" b="1" dirty="0" smtClean="0">
                <a:solidFill>
                  <a:schemeClr val="tx1">
                    <a:lumMod val="75000"/>
                    <a:lumOff val="25000"/>
                  </a:schemeClr>
                </a:solidFill>
              </a:rPr>
              <a:t>Autres programmes </a:t>
            </a:r>
            <a:endParaRPr lang="fr-FR" sz="2000" b="1" dirty="0">
              <a:solidFill>
                <a:schemeClr val="tx1">
                  <a:lumMod val="75000"/>
                  <a:lumOff val="25000"/>
                </a:schemeClr>
              </a:solidFill>
            </a:endParaRPr>
          </a:p>
        </p:txBody>
      </p:sp>
      <p:sp>
        <p:nvSpPr>
          <p:cNvPr id="4" name="QuadreDeText 3"/>
          <p:cNvSpPr txBox="1"/>
          <p:nvPr/>
        </p:nvSpPr>
        <p:spPr>
          <a:xfrm>
            <a:off x="1513291" y="1844174"/>
            <a:ext cx="6032645" cy="400110"/>
          </a:xfrm>
          <a:prstGeom prst="rect">
            <a:avLst/>
          </a:prstGeom>
          <a:noFill/>
        </p:spPr>
        <p:txBody>
          <a:bodyPr wrap="square" rtlCol="0">
            <a:spAutoFit/>
          </a:bodyPr>
          <a:lstStyle/>
          <a:p>
            <a:r>
              <a:rPr lang="ca-ES" sz="2000" b="1" i="1" dirty="0" smtClean="0">
                <a:solidFill>
                  <a:schemeClr val="accent2">
                    <a:lumMod val="60000"/>
                    <a:lumOff val="40000"/>
                  </a:schemeClr>
                </a:solidFill>
              </a:rPr>
              <a:t>[</a:t>
            </a:r>
            <a:r>
              <a:rPr lang="fr-FR" sz="2000" b="1" i="1" dirty="0" smtClean="0">
                <a:solidFill>
                  <a:schemeClr val="accent2">
                    <a:lumMod val="60000"/>
                    <a:lumOff val="40000"/>
                  </a:schemeClr>
                </a:solidFill>
              </a:rPr>
              <a:t>Stages</a:t>
            </a:r>
            <a:r>
              <a:rPr lang="ca-ES" sz="2000" b="1" i="1" dirty="0" smtClean="0">
                <a:solidFill>
                  <a:schemeClr val="accent2">
                    <a:lumMod val="60000"/>
                    <a:lumOff val="40000"/>
                  </a:schemeClr>
                </a:solidFill>
              </a:rPr>
              <a:t> à </a:t>
            </a:r>
            <a:r>
              <a:rPr lang="fr-FR" sz="2000" b="1" i="1" dirty="0" smtClean="0">
                <a:solidFill>
                  <a:schemeClr val="accent2">
                    <a:lumMod val="60000"/>
                    <a:lumOff val="40000"/>
                  </a:schemeClr>
                </a:solidFill>
              </a:rPr>
              <a:t>l’étranger</a:t>
            </a:r>
            <a:r>
              <a:rPr lang="ca-ES" sz="2000" b="1" i="1" dirty="0" smtClean="0">
                <a:solidFill>
                  <a:schemeClr val="accent2">
                    <a:lumMod val="60000"/>
                    <a:lumOff val="40000"/>
                  </a:schemeClr>
                </a:solidFill>
              </a:rPr>
              <a:t>]</a:t>
            </a:r>
            <a:endParaRPr lang="es-ES" sz="2000" b="1" i="1" dirty="0">
              <a:solidFill>
                <a:schemeClr val="accent2">
                  <a:lumMod val="60000"/>
                  <a:lumOff val="40000"/>
                </a:schemeClr>
              </a:solidFill>
            </a:endParaRPr>
          </a:p>
        </p:txBody>
      </p:sp>
    </p:spTree>
    <p:extLst>
      <p:ext uri="{BB962C8B-B14F-4D97-AF65-F5344CB8AC3E}">
        <p14:creationId xmlns:p14="http://schemas.microsoft.com/office/powerpoint/2010/main" val="109186089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QuadreDeText 1"/>
          <p:cNvSpPr txBox="1"/>
          <p:nvPr/>
        </p:nvSpPr>
        <p:spPr>
          <a:xfrm>
            <a:off x="1513291" y="1425851"/>
            <a:ext cx="7640052" cy="523220"/>
          </a:xfrm>
          <a:prstGeom prst="rect">
            <a:avLst/>
          </a:prstGeom>
          <a:noFill/>
        </p:spPr>
        <p:txBody>
          <a:bodyPr wrap="square" rtlCol="0">
            <a:spAutoFit/>
          </a:bodyPr>
          <a:lstStyle/>
          <a:p>
            <a:r>
              <a:rPr lang="fr-FR" sz="2800" b="1" dirty="0">
                <a:solidFill>
                  <a:schemeClr val="accent2">
                    <a:lumMod val="75000"/>
                  </a:schemeClr>
                </a:solidFill>
              </a:rPr>
              <a:t>Stages en entreprises </a:t>
            </a:r>
            <a:r>
              <a:rPr lang="ca-ES" sz="2800" b="1" dirty="0" smtClean="0">
                <a:solidFill>
                  <a:schemeClr val="accent2">
                    <a:lumMod val="75000"/>
                  </a:schemeClr>
                </a:solidFill>
              </a:rPr>
              <a:t>V</a:t>
            </a:r>
            <a:endParaRPr lang="es-ES" sz="2800" b="1" dirty="0">
              <a:solidFill>
                <a:schemeClr val="accent2">
                  <a:lumMod val="75000"/>
                </a:schemeClr>
              </a:solidFill>
            </a:endParaRPr>
          </a:p>
        </p:txBody>
      </p:sp>
      <p:sp>
        <p:nvSpPr>
          <p:cNvPr id="3" name="QuadreDeText 2"/>
          <p:cNvSpPr txBox="1"/>
          <p:nvPr/>
        </p:nvSpPr>
        <p:spPr>
          <a:xfrm>
            <a:off x="1496199" y="2204911"/>
            <a:ext cx="6121667" cy="1938992"/>
          </a:xfrm>
          <a:prstGeom prst="rect">
            <a:avLst/>
          </a:prstGeom>
          <a:noFill/>
        </p:spPr>
        <p:txBody>
          <a:bodyPr wrap="square" rtlCol="0">
            <a:spAutoFit/>
          </a:bodyPr>
          <a:lstStyle/>
          <a:p>
            <a:pPr marL="285750" indent="-285750">
              <a:lnSpc>
                <a:spcPct val="150000"/>
              </a:lnSpc>
              <a:buFont typeface="Wingdings" panose="05000000000000000000" pitchFamily="2" charset="2"/>
              <a:buChar char="§"/>
            </a:pPr>
            <a:r>
              <a:rPr lang="fr-FR" sz="2000" b="1" dirty="0" smtClean="0">
                <a:solidFill>
                  <a:schemeClr val="tx1">
                    <a:lumMod val="75000"/>
                    <a:lumOff val="25000"/>
                  </a:schemeClr>
                </a:solidFill>
              </a:rPr>
              <a:t>Étudiants UB</a:t>
            </a:r>
          </a:p>
          <a:p>
            <a:pPr marL="285750" indent="-285750">
              <a:lnSpc>
                <a:spcPct val="150000"/>
              </a:lnSpc>
              <a:buFont typeface="Wingdings" panose="05000000000000000000" pitchFamily="2" charset="2"/>
              <a:buChar char="§"/>
            </a:pPr>
            <a:r>
              <a:rPr lang="fr-FR" sz="2000" b="1" dirty="0" smtClean="0">
                <a:solidFill>
                  <a:schemeClr val="tx1">
                    <a:lumMod val="75000"/>
                    <a:lumOff val="25000"/>
                  </a:schemeClr>
                </a:solidFill>
              </a:rPr>
              <a:t>Étudiants universitaires espagnols </a:t>
            </a:r>
            <a:endParaRPr lang="fr-FR" sz="2000" dirty="0" smtClean="0">
              <a:solidFill>
                <a:schemeClr val="tx1">
                  <a:lumMod val="75000"/>
                  <a:lumOff val="25000"/>
                </a:schemeClr>
              </a:solidFill>
            </a:endParaRPr>
          </a:p>
          <a:p>
            <a:pPr marL="285750" indent="-285750">
              <a:lnSpc>
                <a:spcPct val="150000"/>
              </a:lnSpc>
              <a:buFont typeface="Wingdings" panose="05000000000000000000" pitchFamily="2" charset="2"/>
              <a:buChar char="§"/>
            </a:pPr>
            <a:r>
              <a:rPr lang="fr-FR" sz="2000" b="1" dirty="0" smtClean="0">
                <a:solidFill>
                  <a:schemeClr val="tx1">
                    <a:lumMod val="75000"/>
                    <a:lumOff val="25000"/>
                  </a:schemeClr>
                </a:solidFill>
              </a:rPr>
              <a:t>Étudiants universitaires étrangers </a:t>
            </a:r>
            <a:endParaRPr lang="fr-FR" sz="2000" dirty="0" smtClean="0">
              <a:solidFill>
                <a:schemeClr val="tx1">
                  <a:lumMod val="75000"/>
                  <a:lumOff val="25000"/>
                </a:schemeClr>
              </a:solidFill>
            </a:endParaRPr>
          </a:p>
          <a:p>
            <a:pPr marL="285750" indent="-285750">
              <a:lnSpc>
                <a:spcPct val="150000"/>
              </a:lnSpc>
              <a:buFont typeface="Wingdings" panose="05000000000000000000" pitchFamily="2" charset="2"/>
              <a:buChar char="§"/>
            </a:pPr>
            <a:r>
              <a:rPr lang="fr-FR" sz="2000" b="1" dirty="0" smtClean="0">
                <a:solidFill>
                  <a:schemeClr val="tx1">
                    <a:lumMod val="75000"/>
                    <a:lumOff val="25000"/>
                  </a:schemeClr>
                </a:solidFill>
              </a:rPr>
              <a:t>Étudiants de cycles de formation et de secondaire </a:t>
            </a:r>
          </a:p>
        </p:txBody>
      </p:sp>
      <p:sp>
        <p:nvSpPr>
          <p:cNvPr id="4" name="QuadreDeText 3"/>
          <p:cNvSpPr txBox="1"/>
          <p:nvPr/>
        </p:nvSpPr>
        <p:spPr>
          <a:xfrm>
            <a:off x="1513291" y="1844174"/>
            <a:ext cx="6032645" cy="400110"/>
          </a:xfrm>
          <a:prstGeom prst="rect">
            <a:avLst/>
          </a:prstGeom>
          <a:noFill/>
        </p:spPr>
        <p:txBody>
          <a:bodyPr wrap="square" rtlCol="0">
            <a:spAutoFit/>
          </a:bodyPr>
          <a:lstStyle/>
          <a:p>
            <a:r>
              <a:rPr lang="ca-ES" sz="2000" b="1" i="1" dirty="0" smtClean="0">
                <a:solidFill>
                  <a:schemeClr val="accent2">
                    <a:lumMod val="60000"/>
                    <a:lumOff val="40000"/>
                  </a:schemeClr>
                </a:solidFill>
              </a:rPr>
              <a:t>[</a:t>
            </a:r>
            <a:r>
              <a:rPr lang="fr-FR" sz="2000" b="1" i="1" dirty="0" smtClean="0">
                <a:solidFill>
                  <a:schemeClr val="accent2">
                    <a:lumMod val="60000"/>
                    <a:lumOff val="40000"/>
                  </a:schemeClr>
                </a:solidFill>
              </a:rPr>
              <a:t>Stages à l’UB</a:t>
            </a:r>
            <a:r>
              <a:rPr lang="ca-ES" sz="2000" b="1" i="1" dirty="0" smtClean="0">
                <a:solidFill>
                  <a:schemeClr val="accent2">
                    <a:lumMod val="60000"/>
                    <a:lumOff val="40000"/>
                  </a:schemeClr>
                </a:solidFill>
              </a:rPr>
              <a:t>]</a:t>
            </a:r>
            <a:endParaRPr lang="es-ES" sz="2000" b="1" i="1" dirty="0">
              <a:solidFill>
                <a:schemeClr val="accent2">
                  <a:lumMod val="60000"/>
                  <a:lumOff val="40000"/>
                </a:schemeClr>
              </a:solidFill>
            </a:endParaRPr>
          </a:p>
        </p:txBody>
      </p:sp>
    </p:spTree>
    <p:extLst>
      <p:ext uri="{BB962C8B-B14F-4D97-AF65-F5344CB8AC3E}">
        <p14:creationId xmlns:p14="http://schemas.microsoft.com/office/powerpoint/2010/main" val="88534408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QuadreDeText 1"/>
          <p:cNvSpPr txBox="1"/>
          <p:nvPr/>
        </p:nvSpPr>
        <p:spPr>
          <a:xfrm>
            <a:off x="1513291" y="1406687"/>
            <a:ext cx="7640052" cy="523220"/>
          </a:xfrm>
          <a:prstGeom prst="rect">
            <a:avLst/>
          </a:prstGeom>
          <a:noFill/>
        </p:spPr>
        <p:txBody>
          <a:bodyPr wrap="square" rtlCol="0">
            <a:spAutoFit/>
          </a:bodyPr>
          <a:lstStyle/>
          <a:p>
            <a:r>
              <a:rPr lang="fr-FR" sz="2800" b="1" dirty="0" smtClean="0">
                <a:solidFill>
                  <a:schemeClr val="accent6">
                    <a:lumMod val="50000"/>
                  </a:schemeClr>
                </a:solidFill>
              </a:rPr>
              <a:t>Offres d’emploi</a:t>
            </a:r>
            <a:endParaRPr lang="fr-FR" sz="2800" b="1" dirty="0">
              <a:solidFill>
                <a:schemeClr val="accent6">
                  <a:lumMod val="50000"/>
                </a:schemeClr>
              </a:solidFill>
            </a:endParaRPr>
          </a:p>
        </p:txBody>
      </p:sp>
      <p:sp>
        <p:nvSpPr>
          <p:cNvPr id="5" name="QuadreDeText 4"/>
          <p:cNvSpPr txBox="1"/>
          <p:nvPr/>
        </p:nvSpPr>
        <p:spPr>
          <a:xfrm>
            <a:off x="1496199" y="2200771"/>
            <a:ext cx="6773779" cy="3323987"/>
          </a:xfrm>
          <a:prstGeom prst="rect">
            <a:avLst/>
          </a:prstGeom>
          <a:noFill/>
        </p:spPr>
        <p:txBody>
          <a:bodyPr wrap="square" rtlCol="0">
            <a:spAutoFit/>
          </a:bodyPr>
          <a:lstStyle/>
          <a:p>
            <a:pPr marL="342900" indent="-342900">
              <a:lnSpc>
                <a:spcPct val="150000"/>
              </a:lnSpc>
              <a:buFont typeface="Wingdings" panose="05000000000000000000" pitchFamily="2" charset="2"/>
              <a:buChar char="§"/>
            </a:pPr>
            <a:r>
              <a:rPr lang="fr-FR" sz="2000" b="1" dirty="0" smtClean="0">
                <a:solidFill>
                  <a:schemeClr val="tx1">
                    <a:lumMod val="75000"/>
                    <a:lumOff val="25000"/>
                  </a:schemeClr>
                </a:solidFill>
              </a:rPr>
              <a:t>Publication d’offres en ligne</a:t>
            </a:r>
          </a:p>
          <a:p>
            <a:pPr marL="342900" indent="-342900">
              <a:lnSpc>
                <a:spcPct val="150000"/>
              </a:lnSpc>
              <a:buFont typeface="Wingdings" panose="05000000000000000000" pitchFamily="2" charset="2"/>
              <a:buChar char="§"/>
            </a:pPr>
            <a:r>
              <a:rPr lang="fr-FR" sz="2000" b="1" dirty="0" smtClean="0">
                <a:solidFill>
                  <a:schemeClr val="tx1">
                    <a:lumMod val="75000"/>
                    <a:lumOff val="25000"/>
                  </a:schemeClr>
                </a:solidFill>
              </a:rPr>
              <a:t>Gestion décentralisée dans les Facultés </a:t>
            </a:r>
          </a:p>
          <a:p>
            <a:pPr marL="342900" indent="-342900">
              <a:lnSpc>
                <a:spcPct val="150000"/>
              </a:lnSpc>
              <a:buFont typeface="Wingdings" panose="05000000000000000000" pitchFamily="2" charset="2"/>
              <a:buChar char="§"/>
            </a:pPr>
            <a:r>
              <a:rPr lang="fr-FR" sz="2000" b="1" dirty="0" smtClean="0">
                <a:solidFill>
                  <a:schemeClr val="tx1">
                    <a:lumMod val="75000"/>
                    <a:lumOff val="25000"/>
                  </a:schemeClr>
                </a:solidFill>
              </a:rPr>
              <a:t>Collaboration étroite des consultants des Facultés avec les entreprises</a:t>
            </a:r>
          </a:p>
          <a:p>
            <a:pPr marL="342900" indent="-342900">
              <a:lnSpc>
                <a:spcPct val="150000"/>
              </a:lnSpc>
              <a:buFont typeface="Wingdings" panose="05000000000000000000" pitchFamily="2" charset="2"/>
              <a:buChar char="§"/>
            </a:pPr>
            <a:r>
              <a:rPr lang="fr-FR" sz="2000" b="1" dirty="0" smtClean="0">
                <a:solidFill>
                  <a:schemeClr val="tx1">
                    <a:lumMod val="75000"/>
                    <a:lumOff val="25000"/>
                  </a:schemeClr>
                </a:solidFill>
              </a:rPr>
              <a:t>Révision et approbation d’offres de travail par les consultants des Facultés </a:t>
            </a:r>
          </a:p>
          <a:p>
            <a:pPr marL="342900" indent="-342900">
              <a:lnSpc>
                <a:spcPct val="150000"/>
              </a:lnSpc>
              <a:buFont typeface="Wingdings" panose="05000000000000000000" pitchFamily="2" charset="2"/>
              <a:buChar char="§"/>
            </a:pPr>
            <a:r>
              <a:rPr lang="fr-FR" sz="2000" b="1" dirty="0" smtClean="0">
                <a:solidFill>
                  <a:schemeClr val="tx1">
                    <a:lumMod val="75000"/>
                    <a:lumOff val="25000"/>
                  </a:schemeClr>
                </a:solidFill>
              </a:rPr>
              <a:t>Service optionnel de présélection d’étudiants</a:t>
            </a:r>
          </a:p>
        </p:txBody>
      </p:sp>
      <p:sp>
        <p:nvSpPr>
          <p:cNvPr id="4" name="QuadreDeText 3"/>
          <p:cNvSpPr txBox="1"/>
          <p:nvPr/>
        </p:nvSpPr>
        <p:spPr>
          <a:xfrm>
            <a:off x="1513291" y="1844174"/>
            <a:ext cx="6032645" cy="400110"/>
          </a:xfrm>
          <a:prstGeom prst="rect">
            <a:avLst/>
          </a:prstGeom>
          <a:noFill/>
        </p:spPr>
        <p:txBody>
          <a:bodyPr wrap="square" rtlCol="0">
            <a:spAutoFit/>
          </a:bodyPr>
          <a:lstStyle/>
          <a:p>
            <a:r>
              <a:rPr lang="ca-ES" sz="2000" b="1" i="1" dirty="0" smtClean="0">
                <a:solidFill>
                  <a:schemeClr val="accent6">
                    <a:lumMod val="60000"/>
                    <a:lumOff val="40000"/>
                  </a:schemeClr>
                </a:solidFill>
              </a:rPr>
              <a:t>[</a:t>
            </a:r>
            <a:r>
              <a:rPr lang="fr-FR" sz="2000" b="1" i="1" dirty="0" smtClean="0">
                <a:solidFill>
                  <a:schemeClr val="accent6">
                    <a:lumMod val="60000"/>
                    <a:lumOff val="40000"/>
                  </a:schemeClr>
                </a:solidFill>
              </a:rPr>
              <a:t>Caractéristiques</a:t>
            </a:r>
            <a:r>
              <a:rPr lang="ca-ES" sz="2000" b="1" i="1" dirty="0" smtClean="0">
                <a:solidFill>
                  <a:schemeClr val="accent6">
                    <a:lumMod val="60000"/>
                    <a:lumOff val="40000"/>
                  </a:schemeClr>
                </a:solidFill>
              </a:rPr>
              <a:t>]</a:t>
            </a:r>
            <a:endParaRPr lang="es-ES" sz="2000" b="1" i="1" dirty="0">
              <a:solidFill>
                <a:schemeClr val="accent6">
                  <a:lumMod val="60000"/>
                  <a:lumOff val="40000"/>
                </a:schemeClr>
              </a:solidFill>
            </a:endParaRPr>
          </a:p>
        </p:txBody>
      </p:sp>
    </p:spTree>
    <p:extLst>
      <p:ext uri="{BB962C8B-B14F-4D97-AF65-F5344CB8AC3E}">
        <p14:creationId xmlns:p14="http://schemas.microsoft.com/office/powerpoint/2010/main" val="382491757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QuadreDeText 5"/>
          <p:cNvSpPr txBox="1"/>
          <p:nvPr/>
        </p:nvSpPr>
        <p:spPr>
          <a:xfrm>
            <a:off x="1506312" y="2235963"/>
            <a:ext cx="7381314" cy="3416320"/>
          </a:xfrm>
          <a:prstGeom prst="rect">
            <a:avLst/>
          </a:prstGeom>
          <a:noFill/>
        </p:spPr>
        <p:txBody>
          <a:bodyPr wrap="square" rtlCol="0">
            <a:spAutoFit/>
          </a:bodyPr>
          <a:lstStyle/>
          <a:p>
            <a:pPr marL="342900" indent="-342900">
              <a:lnSpc>
                <a:spcPct val="150000"/>
              </a:lnSpc>
              <a:buFont typeface="Wingdings" panose="05000000000000000000" pitchFamily="2" charset="2"/>
              <a:buChar char="§"/>
            </a:pPr>
            <a:r>
              <a:rPr lang="fr-FR" b="1" dirty="0" smtClean="0">
                <a:solidFill>
                  <a:schemeClr val="tx1">
                    <a:lumMod val="75000"/>
                    <a:lumOff val="25000"/>
                  </a:schemeClr>
                </a:solidFill>
              </a:rPr>
              <a:t>Informations sur les conditions requises pour créer une entreprise </a:t>
            </a:r>
          </a:p>
          <a:p>
            <a:pPr marL="342900" indent="-342900">
              <a:lnSpc>
                <a:spcPct val="150000"/>
              </a:lnSpc>
              <a:buFont typeface="Wingdings" panose="05000000000000000000" pitchFamily="2" charset="2"/>
              <a:buChar char="§"/>
            </a:pPr>
            <a:r>
              <a:rPr lang="fr-FR" b="1" dirty="0" smtClean="0">
                <a:solidFill>
                  <a:schemeClr val="tx1">
                    <a:lumMod val="75000"/>
                    <a:lumOff val="25000"/>
                  </a:schemeClr>
                </a:solidFill>
              </a:rPr>
              <a:t>Ateliers en compétences entrepreneuriales : négociation, créativité, communication, etc.</a:t>
            </a:r>
          </a:p>
          <a:p>
            <a:pPr marL="342900" indent="-342900">
              <a:lnSpc>
                <a:spcPct val="150000"/>
              </a:lnSpc>
              <a:buFont typeface="Wingdings" panose="05000000000000000000" pitchFamily="2" charset="2"/>
              <a:buChar char="§"/>
            </a:pPr>
            <a:r>
              <a:rPr lang="fr-FR" b="1" dirty="0" smtClean="0">
                <a:solidFill>
                  <a:schemeClr val="tx1">
                    <a:lumMod val="75000"/>
                    <a:lumOff val="25000"/>
                  </a:schemeClr>
                </a:solidFill>
              </a:rPr>
              <a:t>Assistance dans l’élaboration du plan d’affaires </a:t>
            </a:r>
          </a:p>
          <a:p>
            <a:pPr marL="342900" indent="-342900">
              <a:lnSpc>
                <a:spcPct val="150000"/>
              </a:lnSpc>
              <a:buFont typeface="Wingdings" panose="05000000000000000000" pitchFamily="2" charset="2"/>
              <a:buChar char="§"/>
            </a:pPr>
            <a:r>
              <a:rPr lang="fr-FR" b="1" dirty="0" smtClean="0">
                <a:solidFill>
                  <a:schemeClr val="tx1">
                    <a:lumMod val="75000"/>
                    <a:lumOff val="25000"/>
                  </a:schemeClr>
                </a:solidFill>
              </a:rPr>
              <a:t>Analyse de la viabilité du projet </a:t>
            </a:r>
          </a:p>
          <a:p>
            <a:pPr marL="342900" indent="-342900">
              <a:lnSpc>
                <a:spcPct val="150000"/>
              </a:lnSpc>
              <a:buFont typeface="Wingdings" panose="05000000000000000000" pitchFamily="2" charset="2"/>
              <a:buChar char="§"/>
            </a:pPr>
            <a:r>
              <a:rPr lang="fr-FR" b="1" dirty="0" smtClean="0">
                <a:solidFill>
                  <a:schemeClr val="tx1">
                    <a:lumMod val="75000"/>
                    <a:lumOff val="25000"/>
                  </a:schemeClr>
                </a:solidFill>
              </a:rPr>
              <a:t>Recherche de partenaires pour collaborer à la mise en œuvre du projet</a:t>
            </a:r>
          </a:p>
          <a:p>
            <a:pPr marL="342900" indent="-342900">
              <a:lnSpc>
                <a:spcPct val="150000"/>
              </a:lnSpc>
              <a:buFont typeface="Wingdings" panose="05000000000000000000" pitchFamily="2" charset="2"/>
              <a:buChar char="§"/>
            </a:pPr>
            <a:r>
              <a:rPr lang="fr-FR" b="1" dirty="0" smtClean="0">
                <a:solidFill>
                  <a:schemeClr val="tx1">
                    <a:lumMod val="75000"/>
                    <a:lumOff val="25000"/>
                  </a:schemeClr>
                </a:solidFill>
              </a:rPr>
              <a:t>Orientation et guide dans la recherche de subventions, d’aides et de lignes de financement favorables au projet</a:t>
            </a:r>
          </a:p>
        </p:txBody>
      </p:sp>
      <p:sp>
        <p:nvSpPr>
          <p:cNvPr id="4" name="QuadreDeText 3"/>
          <p:cNvSpPr txBox="1"/>
          <p:nvPr/>
        </p:nvSpPr>
        <p:spPr>
          <a:xfrm>
            <a:off x="1506320" y="1396567"/>
            <a:ext cx="6552365" cy="523220"/>
          </a:xfrm>
          <a:prstGeom prst="rect">
            <a:avLst/>
          </a:prstGeom>
          <a:noFill/>
        </p:spPr>
        <p:txBody>
          <a:bodyPr wrap="square" rtlCol="0">
            <a:spAutoFit/>
          </a:bodyPr>
          <a:lstStyle/>
          <a:p>
            <a:r>
              <a:rPr lang="fr-FR" sz="2800" b="1" dirty="0" smtClean="0">
                <a:solidFill>
                  <a:schemeClr val="accent4">
                    <a:lumMod val="75000"/>
                  </a:schemeClr>
                </a:solidFill>
              </a:rPr>
              <a:t>Entrepreneuriat</a:t>
            </a:r>
            <a:r>
              <a:rPr lang="ca-ES" sz="2800" b="1" dirty="0" smtClean="0">
                <a:solidFill>
                  <a:schemeClr val="accent4">
                    <a:lumMod val="75000"/>
                  </a:schemeClr>
                </a:solidFill>
              </a:rPr>
              <a:t> I</a:t>
            </a:r>
            <a:endParaRPr lang="es-ES" sz="2800" b="1" dirty="0">
              <a:solidFill>
                <a:schemeClr val="accent4">
                  <a:lumMod val="75000"/>
                </a:schemeClr>
              </a:solidFill>
            </a:endParaRPr>
          </a:p>
        </p:txBody>
      </p:sp>
      <p:sp>
        <p:nvSpPr>
          <p:cNvPr id="5" name="QuadreDeText 4"/>
          <p:cNvSpPr txBox="1"/>
          <p:nvPr/>
        </p:nvSpPr>
        <p:spPr>
          <a:xfrm>
            <a:off x="1513291" y="1844174"/>
            <a:ext cx="6032645" cy="400110"/>
          </a:xfrm>
          <a:prstGeom prst="rect">
            <a:avLst/>
          </a:prstGeom>
          <a:noFill/>
        </p:spPr>
        <p:txBody>
          <a:bodyPr wrap="square" rtlCol="0">
            <a:spAutoFit/>
          </a:bodyPr>
          <a:lstStyle/>
          <a:p>
            <a:r>
              <a:rPr lang="ca-ES" sz="2000" b="1" i="1" dirty="0" smtClean="0">
                <a:solidFill>
                  <a:schemeClr val="accent4">
                    <a:lumMod val="75000"/>
                  </a:schemeClr>
                </a:solidFill>
              </a:rPr>
              <a:t>[</a:t>
            </a:r>
            <a:r>
              <a:rPr lang="fr-FR" sz="2000" b="1" i="1" dirty="0" smtClean="0">
                <a:solidFill>
                  <a:schemeClr val="accent4">
                    <a:lumMod val="75000"/>
                  </a:schemeClr>
                </a:solidFill>
              </a:rPr>
              <a:t>Assistance et soutien à la création d’entreprises</a:t>
            </a:r>
            <a:r>
              <a:rPr lang="ca-ES" sz="2000" b="1" i="1" dirty="0" smtClean="0">
                <a:solidFill>
                  <a:schemeClr val="accent4">
                    <a:lumMod val="75000"/>
                  </a:schemeClr>
                </a:solidFill>
              </a:rPr>
              <a:t>]</a:t>
            </a:r>
            <a:endParaRPr lang="es-ES" sz="2000" b="1" i="1" dirty="0">
              <a:solidFill>
                <a:schemeClr val="accent4">
                  <a:lumMod val="75000"/>
                </a:schemeClr>
              </a:solidFill>
            </a:endParaRPr>
          </a:p>
        </p:txBody>
      </p:sp>
    </p:spTree>
    <p:extLst>
      <p:ext uri="{BB962C8B-B14F-4D97-AF65-F5344CB8AC3E}">
        <p14:creationId xmlns:p14="http://schemas.microsoft.com/office/powerpoint/2010/main" val="9990334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QuadreDeText 5"/>
          <p:cNvSpPr txBox="1"/>
          <p:nvPr/>
        </p:nvSpPr>
        <p:spPr>
          <a:xfrm>
            <a:off x="1506312" y="2235963"/>
            <a:ext cx="7381314" cy="1938992"/>
          </a:xfrm>
          <a:prstGeom prst="rect">
            <a:avLst/>
          </a:prstGeom>
          <a:noFill/>
        </p:spPr>
        <p:txBody>
          <a:bodyPr wrap="square" rtlCol="0">
            <a:spAutoFit/>
          </a:bodyPr>
          <a:lstStyle/>
          <a:p>
            <a:pPr marL="342900" indent="-342900">
              <a:lnSpc>
                <a:spcPct val="150000"/>
              </a:lnSpc>
              <a:buFont typeface="Wingdings" panose="05000000000000000000" pitchFamily="2" charset="2"/>
              <a:buChar char="§"/>
            </a:pPr>
            <a:r>
              <a:rPr lang="fr-FR" sz="2000" b="1" dirty="0" smtClean="0">
                <a:solidFill>
                  <a:schemeClr val="tx1">
                    <a:lumMod val="75000"/>
                    <a:lumOff val="25000"/>
                  </a:schemeClr>
                </a:solidFill>
              </a:rPr>
              <a:t>Idée d’affaire</a:t>
            </a:r>
          </a:p>
          <a:p>
            <a:pPr marL="342900" indent="-342900">
              <a:lnSpc>
                <a:spcPct val="150000"/>
              </a:lnSpc>
              <a:buFont typeface="Wingdings" panose="05000000000000000000" pitchFamily="2" charset="2"/>
              <a:buChar char="§"/>
            </a:pPr>
            <a:r>
              <a:rPr lang="fr-FR" sz="2000" b="1" dirty="0" smtClean="0">
                <a:solidFill>
                  <a:schemeClr val="tx1">
                    <a:lumMod val="75000"/>
                    <a:lumOff val="25000"/>
                  </a:schemeClr>
                </a:solidFill>
              </a:rPr>
              <a:t>Plan d’affaires</a:t>
            </a:r>
          </a:p>
          <a:p>
            <a:pPr marL="342900" indent="-342900">
              <a:lnSpc>
                <a:spcPct val="150000"/>
              </a:lnSpc>
              <a:buFont typeface="Wingdings" panose="05000000000000000000" pitchFamily="2" charset="2"/>
              <a:buChar char="§"/>
            </a:pPr>
            <a:r>
              <a:rPr lang="fr-FR" sz="2000" b="1" dirty="0" smtClean="0">
                <a:solidFill>
                  <a:schemeClr val="tx1">
                    <a:lumMod val="75000"/>
                    <a:lumOff val="25000"/>
                  </a:schemeClr>
                </a:solidFill>
              </a:rPr>
              <a:t>Constitution de l’entreprise </a:t>
            </a:r>
          </a:p>
          <a:p>
            <a:pPr marL="342900" indent="-342900">
              <a:lnSpc>
                <a:spcPct val="150000"/>
              </a:lnSpc>
              <a:buFont typeface="Wingdings" panose="05000000000000000000" pitchFamily="2" charset="2"/>
              <a:buChar char="§"/>
            </a:pPr>
            <a:r>
              <a:rPr lang="fr-FR" sz="2000" b="1" dirty="0" smtClean="0">
                <a:solidFill>
                  <a:schemeClr val="tx1">
                    <a:lumMod val="75000"/>
                    <a:lumOff val="25000"/>
                  </a:schemeClr>
                </a:solidFill>
              </a:rPr>
              <a:t>Croissance et développement </a:t>
            </a:r>
          </a:p>
        </p:txBody>
      </p:sp>
      <p:sp>
        <p:nvSpPr>
          <p:cNvPr id="4" name="QuadreDeText 3"/>
          <p:cNvSpPr txBox="1"/>
          <p:nvPr/>
        </p:nvSpPr>
        <p:spPr>
          <a:xfrm>
            <a:off x="1506320" y="1396567"/>
            <a:ext cx="6552365" cy="523220"/>
          </a:xfrm>
          <a:prstGeom prst="rect">
            <a:avLst/>
          </a:prstGeom>
          <a:noFill/>
        </p:spPr>
        <p:txBody>
          <a:bodyPr wrap="square" rtlCol="0">
            <a:spAutoFit/>
          </a:bodyPr>
          <a:lstStyle/>
          <a:p>
            <a:r>
              <a:rPr lang="fr-FR" sz="2800" b="1" dirty="0" smtClean="0">
                <a:solidFill>
                  <a:schemeClr val="accent4">
                    <a:lumMod val="75000"/>
                  </a:schemeClr>
                </a:solidFill>
              </a:rPr>
              <a:t>Entrepreneuriat</a:t>
            </a:r>
            <a:r>
              <a:rPr lang="ca-ES" sz="2800" b="1" dirty="0" smtClean="0">
                <a:solidFill>
                  <a:schemeClr val="accent4">
                    <a:lumMod val="75000"/>
                  </a:schemeClr>
                </a:solidFill>
              </a:rPr>
              <a:t> II</a:t>
            </a:r>
            <a:endParaRPr lang="es-ES" sz="2800" b="1" dirty="0">
              <a:solidFill>
                <a:schemeClr val="accent4">
                  <a:lumMod val="75000"/>
                </a:schemeClr>
              </a:solidFill>
            </a:endParaRPr>
          </a:p>
        </p:txBody>
      </p:sp>
      <p:sp>
        <p:nvSpPr>
          <p:cNvPr id="5" name="QuadreDeText 4"/>
          <p:cNvSpPr txBox="1"/>
          <p:nvPr/>
        </p:nvSpPr>
        <p:spPr>
          <a:xfrm>
            <a:off x="1513291" y="1844174"/>
            <a:ext cx="6032645" cy="400110"/>
          </a:xfrm>
          <a:prstGeom prst="rect">
            <a:avLst/>
          </a:prstGeom>
          <a:noFill/>
        </p:spPr>
        <p:txBody>
          <a:bodyPr wrap="square" rtlCol="0">
            <a:spAutoFit/>
          </a:bodyPr>
          <a:lstStyle/>
          <a:p>
            <a:r>
              <a:rPr lang="ca-ES" sz="2000" b="1" i="1" dirty="0" smtClean="0">
                <a:solidFill>
                  <a:schemeClr val="accent4">
                    <a:lumMod val="75000"/>
                  </a:schemeClr>
                </a:solidFill>
              </a:rPr>
              <a:t>[</a:t>
            </a:r>
            <a:r>
              <a:rPr lang="fr-FR" sz="2000" b="1" i="1" dirty="0" smtClean="0">
                <a:solidFill>
                  <a:schemeClr val="accent4">
                    <a:lumMod val="75000"/>
                  </a:schemeClr>
                </a:solidFill>
              </a:rPr>
              <a:t>Phases pour la création d’une entreprise]</a:t>
            </a:r>
            <a:endParaRPr lang="fr-FR" sz="2000" b="1" i="1" dirty="0">
              <a:solidFill>
                <a:schemeClr val="accent4">
                  <a:lumMod val="75000"/>
                </a:schemeClr>
              </a:solidFill>
            </a:endParaRPr>
          </a:p>
        </p:txBody>
      </p:sp>
    </p:spTree>
    <p:extLst>
      <p:ext uri="{BB962C8B-B14F-4D97-AF65-F5344CB8AC3E}">
        <p14:creationId xmlns:p14="http://schemas.microsoft.com/office/powerpoint/2010/main" val="232175988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Box 2"/>
          <p:cNvSpPr txBox="1">
            <a:spLocks noChangeArrowheads="1"/>
          </p:cNvSpPr>
          <p:nvPr/>
        </p:nvSpPr>
        <p:spPr bwMode="auto">
          <a:xfrm>
            <a:off x="683823" y="5820055"/>
            <a:ext cx="7920562" cy="3628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800" b="1">
                <a:solidFill>
                  <a:srgbClr val="456A83"/>
                </a:solidFill>
                <a:latin typeface="Arial Black" pitchFamily="34" charset="0"/>
              </a:defRPr>
            </a:lvl1pPr>
            <a:lvl2pPr marL="742950" indent="-285750" eaLnBrk="0" hangingPunct="0">
              <a:defRPr sz="2800" b="1">
                <a:solidFill>
                  <a:srgbClr val="456A83"/>
                </a:solidFill>
                <a:latin typeface="Arial Black" pitchFamily="34" charset="0"/>
              </a:defRPr>
            </a:lvl2pPr>
            <a:lvl3pPr marL="1143000" indent="-228600" eaLnBrk="0" hangingPunct="0">
              <a:defRPr sz="2800" b="1">
                <a:solidFill>
                  <a:srgbClr val="456A83"/>
                </a:solidFill>
                <a:latin typeface="Arial Black" pitchFamily="34" charset="0"/>
              </a:defRPr>
            </a:lvl3pPr>
            <a:lvl4pPr marL="1600200" indent="-228600" eaLnBrk="0" hangingPunct="0">
              <a:defRPr sz="2800" b="1">
                <a:solidFill>
                  <a:srgbClr val="456A83"/>
                </a:solidFill>
                <a:latin typeface="Arial Black" pitchFamily="34" charset="0"/>
              </a:defRPr>
            </a:lvl4pPr>
            <a:lvl5pPr marL="2057400" indent="-228600" eaLnBrk="0" hangingPunct="0">
              <a:defRPr sz="2800" b="1">
                <a:solidFill>
                  <a:srgbClr val="456A83"/>
                </a:solidFill>
                <a:latin typeface="Arial Black" pitchFamily="34" charset="0"/>
              </a:defRPr>
            </a:lvl5pPr>
            <a:lvl6pPr marL="2514600" indent="-228600" algn="ctr" eaLnBrk="0" fontAlgn="base" hangingPunct="0">
              <a:spcBef>
                <a:spcPct val="0"/>
              </a:spcBef>
              <a:spcAft>
                <a:spcPct val="0"/>
              </a:spcAft>
              <a:defRPr sz="2800" b="1">
                <a:solidFill>
                  <a:srgbClr val="456A83"/>
                </a:solidFill>
                <a:latin typeface="Arial Black" pitchFamily="34" charset="0"/>
              </a:defRPr>
            </a:lvl6pPr>
            <a:lvl7pPr marL="2971800" indent="-228600" algn="ctr" eaLnBrk="0" fontAlgn="base" hangingPunct="0">
              <a:spcBef>
                <a:spcPct val="0"/>
              </a:spcBef>
              <a:spcAft>
                <a:spcPct val="0"/>
              </a:spcAft>
              <a:defRPr sz="2800" b="1">
                <a:solidFill>
                  <a:srgbClr val="456A83"/>
                </a:solidFill>
                <a:latin typeface="Arial Black" pitchFamily="34" charset="0"/>
              </a:defRPr>
            </a:lvl7pPr>
            <a:lvl8pPr marL="3429000" indent="-228600" algn="ctr" eaLnBrk="0" fontAlgn="base" hangingPunct="0">
              <a:spcBef>
                <a:spcPct val="0"/>
              </a:spcBef>
              <a:spcAft>
                <a:spcPct val="0"/>
              </a:spcAft>
              <a:defRPr sz="2800" b="1">
                <a:solidFill>
                  <a:srgbClr val="456A83"/>
                </a:solidFill>
                <a:latin typeface="Arial Black" pitchFamily="34" charset="0"/>
              </a:defRPr>
            </a:lvl8pPr>
            <a:lvl9pPr marL="3886200" indent="-228600" algn="ctr" eaLnBrk="0" fontAlgn="base" hangingPunct="0">
              <a:spcBef>
                <a:spcPct val="0"/>
              </a:spcBef>
              <a:spcAft>
                <a:spcPct val="0"/>
              </a:spcAft>
              <a:defRPr sz="2800" b="1">
                <a:solidFill>
                  <a:srgbClr val="456A83"/>
                </a:solidFill>
                <a:latin typeface="Arial Black" pitchFamily="34" charset="0"/>
              </a:defRPr>
            </a:lvl9pPr>
          </a:lstStyle>
          <a:p>
            <a:pPr algn="l" eaLnBrk="1" hangingPunct="1">
              <a:spcBef>
                <a:spcPct val="50000"/>
              </a:spcBef>
            </a:pPr>
            <a:endParaRPr lang="ca-ES" sz="1758" b="0" dirty="0">
              <a:solidFill>
                <a:schemeClr val="tx1"/>
              </a:solidFill>
              <a:latin typeface="Arial" charset="0"/>
            </a:endParaRPr>
          </a:p>
        </p:txBody>
      </p:sp>
      <p:sp>
        <p:nvSpPr>
          <p:cNvPr id="10244" name="Text Box 4"/>
          <p:cNvSpPr txBox="1">
            <a:spLocks noChangeArrowheads="1"/>
          </p:cNvSpPr>
          <p:nvPr/>
        </p:nvSpPr>
        <p:spPr bwMode="auto">
          <a:xfrm>
            <a:off x="493097" y="544849"/>
            <a:ext cx="8229135" cy="513217"/>
          </a:xfrm>
          <a:prstGeom prst="rect">
            <a:avLst/>
          </a:prstGeom>
          <a:noFill/>
          <a:ln>
            <a:noFill/>
          </a:ln>
          <a:effectLst/>
          <a:extLst>
            <a:ext uri="{909E8E84-426E-40DD-AFC4-6F175D3DCCD1}">
              <a14:hiddenFill xmlns:a14="http://schemas.microsoft.com/office/drawing/2010/main">
                <a:solidFill>
                  <a:srgbClr val="A29F64"/>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eaLnBrk="0" hangingPunct="0">
              <a:defRPr sz="2800" b="1">
                <a:solidFill>
                  <a:srgbClr val="456A83"/>
                </a:solidFill>
                <a:latin typeface="Arial Black" pitchFamily="34" charset="0"/>
              </a:defRPr>
            </a:lvl1pPr>
            <a:lvl2pPr marL="742950" indent="-285750" eaLnBrk="0" hangingPunct="0">
              <a:defRPr sz="2800" b="1">
                <a:solidFill>
                  <a:srgbClr val="456A83"/>
                </a:solidFill>
                <a:latin typeface="Arial Black" pitchFamily="34" charset="0"/>
              </a:defRPr>
            </a:lvl2pPr>
            <a:lvl3pPr marL="1143000" indent="-228600" eaLnBrk="0" hangingPunct="0">
              <a:defRPr sz="2800" b="1">
                <a:solidFill>
                  <a:srgbClr val="456A83"/>
                </a:solidFill>
                <a:latin typeface="Arial Black" pitchFamily="34" charset="0"/>
              </a:defRPr>
            </a:lvl3pPr>
            <a:lvl4pPr marL="1600200" indent="-228600" eaLnBrk="0" hangingPunct="0">
              <a:defRPr sz="2800" b="1">
                <a:solidFill>
                  <a:srgbClr val="456A83"/>
                </a:solidFill>
                <a:latin typeface="Arial Black" pitchFamily="34" charset="0"/>
              </a:defRPr>
            </a:lvl4pPr>
            <a:lvl5pPr marL="2057400" indent="-228600" eaLnBrk="0" hangingPunct="0">
              <a:defRPr sz="2800" b="1">
                <a:solidFill>
                  <a:srgbClr val="456A83"/>
                </a:solidFill>
                <a:latin typeface="Arial Black" pitchFamily="34" charset="0"/>
              </a:defRPr>
            </a:lvl5pPr>
            <a:lvl6pPr marL="2514600" indent="-228600" algn="ctr" eaLnBrk="0" fontAlgn="base" hangingPunct="0">
              <a:spcBef>
                <a:spcPct val="0"/>
              </a:spcBef>
              <a:spcAft>
                <a:spcPct val="0"/>
              </a:spcAft>
              <a:defRPr sz="2800" b="1">
                <a:solidFill>
                  <a:srgbClr val="456A83"/>
                </a:solidFill>
                <a:latin typeface="Arial Black" pitchFamily="34" charset="0"/>
              </a:defRPr>
            </a:lvl6pPr>
            <a:lvl7pPr marL="2971800" indent="-228600" algn="ctr" eaLnBrk="0" fontAlgn="base" hangingPunct="0">
              <a:spcBef>
                <a:spcPct val="0"/>
              </a:spcBef>
              <a:spcAft>
                <a:spcPct val="0"/>
              </a:spcAft>
              <a:defRPr sz="2800" b="1">
                <a:solidFill>
                  <a:srgbClr val="456A83"/>
                </a:solidFill>
                <a:latin typeface="Arial Black" pitchFamily="34" charset="0"/>
              </a:defRPr>
            </a:lvl7pPr>
            <a:lvl8pPr marL="3429000" indent="-228600" algn="ctr" eaLnBrk="0" fontAlgn="base" hangingPunct="0">
              <a:spcBef>
                <a:spcPct val="0"/>
              </a:spcBef>
              <a:spcAft>
                <a:spcPct val="0"/>
              </a:spcAft>
              <a:defRPr sz="2800" b="1">
                <a:solidFill>
                  <a:srgbClr val="456A83"/>
                </a:solidFill>
                <a:latin typeface="Arial Black" pitchFamily="34" charset="0"/>
              </a:defRPr>
            </a:lvl8pPr>
            <a:lvl9pPr marL="3886200" indent="-228600" algn="ctr" eaLnBrk="0" fontAlgn="base" hangingPunct="0">
              <a:spcBef>
                <a:spcPct val="0"/>
              </a:spcBef>
              <a:spcAft>
                <a:spcPct val="0"/>
              </a:spcAft>
              <a:defRPr sz="2800" b="1">
                <a:solidFill>
                  <a:srgbClr val="456A83"/>
                </a:solidFill>
                <a:latin typeface="Arial Black" pitchFamily="34" charset="0"/>
              </a:defRPr>
            </a:lvl9pPr>
          </a:lstStyle>
          <a:p>
            <a:pPr eaLnBrk="1" hangingPunct="1">
              <a:spcBef>
                <a:spcPct val="50000"/>
              </a:spcBef>
            </a:pPr>
            <a:endParaRPr lang="ca-ES" sz="2735" dirty="0"/>
          </a:p>
        </p:txBody>
      </p:sp>
      <p:grpSp>
        <p:nvGrpSpPr>
          <p:cNvPr id="10252" name="Agrupa 10251"/>
          <p:cNvGrpSpPr/>
          <p:nvPr/>
        </p:nvGrpSpPr>
        <p:grpSpPr>
          <a:xfrm>
            <a:off x="493097" y="1684421"/>
            <a:ext cx="8086237" cy="4493827"/>
            <a:chOff x="338000" y="1340768"/>
            <a:chExt cx="8445392" cy="4902869"/>
          </a:xfrm>
        </p:grpSpPr>
        <p:sp>
          <p:nvSpPr>
            <p:cNvPr id="10243" name="Text Box 3"/>
            <p:cNvSpPr txBox="1">
              <a:spLocks noChangeArrowheads="1"/>
            </p:cNvSpPr>
            <p:nvPr/>
          </p:nvSpPr>
          <p:spPr bwMode="auto">
            <a:xfrm>
              <a:off x="1216025" y="3500438"/>
              <a:ext cx="2654300" cy="3714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800" b="1">
                  <a:solidFill>
                    <a:srgbClr val="456A83"/>
                  </a:solidFill>
                  <a:latin typeface="Arial Black" pitchFamily="34" charset="0"/>
                </a:defRPr>
              </a:lvl1pPr>
              <a:lvl2pPr marL="742950" indent="-285750" eaLnBrk="0" hangingPunct="0">
                <a:defRPr sz="2800" b="1">
                  <a:solidFill>
                    <a:srgbClr val="456A83"/>
                  </a:solidFill>
                  <a:latin typeface="Arial Black" pitchFamily="34" charset="0"/>
                </a:defRPr>
              </a:lvl2pPr>
              <a:lvl3pPr marL="1143000" indent="-228600" eaLnBrk="0" hangingPunct="0">
                <a:defRPr sz="2800" b="1">
                  <a:solidFill>
                    <a:srgbClr val="456A83"/>
                  </a:solidFill>
                  <a:latin typeface="Arial Black" pitchFamily="34" charset="0"/>
                </a:defRPr>
              </a:lvl3pPr>
              <a:lvl4pPr marL="1600200" indent="-228600" eaLnBrk="0" hangingPunct="0">
                <a:defRPr sz="2800" b="1">
                  <a:solidFill>
                    <a:srgbClr val="456A83"/>
                  </a:solidFill>
                  <a:latin typeface="Arial Black" pitchFamily="34" charset="0"/>
                </a:defRPr>
              </a:lvl4pPr>
              <a:lvl5pPr marL="2057400" indent="-228600" eaLnBrk="0" hangingPunct="0">
                <a:defRPr sz="2800" b="1">
                  <a:solidFill>
                    <a:srgbClr val="456A83"/>
                  </a:solidFill>
                  <a:latin typeface="Arial Black" pitchFamily="34" charset="0"/>
                </a:defRPr>
              </a:lvl5pPr>
              <a:lvl6pPr marL="2514600" indent="-228600" algn="ctr" eaLnBrk="0" fontAlgn="base" hangingPunct="0">
                <a:spcBef>
                  <a:spcPct val="0"/>
                </a:spcBef>
                <a:spcAft>
                  <a:spcPct val="0"/>
                </a:spcAft>
                <a:defRPr sz="2800" b="1">
                  <a:solidFill>
                    <a:srgbClr val="456A83"/>
                  </a:solidFill>
                  <a:latin typeface="Arial Black" pitchFamily="34" charset="0"/>
                </a:defRPr>
              </a:lvl6pPr>
              <a:lvl7pPr marL="2971800" indent="-228600" algn="ctr" eaLnBrk="0" fontAlgn="base" hangingPunct="0">
                <a:spcBef>
                  <a:spcPct val="0"/>
                </a:spcBef>
                <a:spcAft>
                  <a:spcPct val="0"/>
                </a:spcAft>
                <a:defRPr sz="2800" b="1">
                  <a:solidFill>
                    <a:srgbClr val="456A83"/>
                  </a:solidFill>
                  <a:latin typeface="Arial Black" pitchFamily="34" charset="0"/>
                </a:defRPr>
              </a:lvl7pPr>
              <a:lvl8pPr marL="3429000" indent="-228600" algn="ctr" eaLnBrk="0" fontAlgn="base" hangingPunct="0">
                <a:spcBef>
                  <a:spcPct val="0"/>
                </a:spcBef>
                <a:spcAft>
                  <a:spcPct val="0"/>
                </a:spcAft>
                <a:defRPr sz="2800" b="1">
                  <a:solidFill>
                    <a:srgbClr val="456A83"/>
                  </a:solidFill>
                  <a:latin typeface="Arial Black" pitchFamily="34" charset="0"/>
                </a:defRPr>
              </a:lvl8pPr>
              <a:lvl9pPr marL="3886200" indent="-228600" algn="ctr" eaLnBrk="0" fontAlgn="base" hangingPunct="0">
                <a:spcBef>
                  <a:spcPct val="0"/>
                </a:spcBef>
                <a:spcAft>
                  <a:spcPct val="0"/>
                </a:spcAft>
                <a:defRPr sz="2800" b="1">
                  <a:solidFill>
                    <a:srgbClr val="456A83"/>
                  </a:solidFill>
                  <a:latin typeface="Arial Black" pitchFamily="34" charset="0"/>
                </a:defRPr>
              </a:lvl9pPr>
            </a:lstStyle>
            <a:p>
              <a:pPr algn="l" eaLnBrk="1" hangingPunct="1">
                <a:spcBef>
                  <a:spcPct val="50000"/>
                </a:spcBef>
              </a:pPr>
              <a:endParaRPr lang="ca-ES" sz="1758" b="0" dirty="0">
                <a:solidFill>
                  <a:schemeClr val="tx1"/>
                </a:solidFill>
                <a:latin typeface="Arial" charset="0"/>
              </a:endParaRPr>
            </a:p>
          </p:txBody>
        </p:sp>
        <p:grpSp>
          <p:nvGrpSpPr>
            <p:cNvPr id="145414" name="Agrupa 145413"/>
            <p:cNvGrpSpPr/>
            <p:nvPr/>
          </p:nvGrpSpPr>
          <p:grpSpPr>
            <a:xfrm>
              <a:off x="338000" y="1340768"/>
              <a:ext cx="8445392" cy="4902869"/>
              <a:chOff x="338000" y="1340768"/>
              <a:chExt cx="8445392" cy="4902869"/>
            </a:xfrm>
            <a:scene3d>
              <a:camera prst="isometricOffAxis2Left" zoom="95000"/>
              <a:lightRig rig="flat" dir="t"/>
            </a:scene3d>
          </p:grpSpPr>
          <p:sp>
            <p:nvSpPr>
              <p:cNvPr id="145415" name="Forma lliure 145414"/>
              <p:cNvSpPr/>
              <p:nvPr/>
            </p:nvSpPr>
            <p:spPr>
              <a:xfrm>
                <a:off x="4896767" y="1340768"/>
                <a:ext cx="1632995" cy="816497"/>
              </a:xfrm>
              <a:custGeom>
                <a:avLst/>
                <a:gdLst>
                  <a:gd name="connsiteX0" fmla="*/ 0 w 1632995"/>
                  <a:gd name="connsiteY0" fmla="*/ 81650 h 816497"/>
                  <a:gd name="connsiteX1" fmla="*/ 81650 w 1632995"/>
                  <a:gd name="connsiteY1" fmla="*/ 0 h 816497"/>
                  <a:gd name="connsiteX2" fmla="*/ 1551345 w 1632995"/>
                  <a:gd name="connsiteY2" fmla="*/ 0 h 816497"/>
                  <a:gd name="connsiteX3" fmla="*/ 1632995 w 1632995"/>
                  <a:gd name="connsiteY3" fmla="*/ 81650 h 816497"/>
                  <a:gd name="connsiteX4" fmla="*/ 1632995 w 1632995"/>
                  <a:gd name="connsiteY4" fmla="*/ 734847 h 816497"/>
                  <a:gd name="connsiteX5" fmla="*/ 1551345 w 1632995"/>
                  <a:gd name="connsiteY5" fmla="*/ 816497 h 816497"/>
                  <a:gd name="connsiteX6" fmla="*/ 81650 w 1632995"/>
                  <a:gd name="connsiteY6" fmla="*/ 816497 h 816497"/>
                  <a:gd name="connsiteX7" fmla="*/ 0 w 1632995"/>
                  <a:gd name="connsiteY7" fmla="*/ 734847 h 816497"/>
                  <a:gd name="connsiteX8" fmla="*/ 0 w 1632995"/>
                  <a:gd name="connsiteY8" fmla="*/ 81650 h 8164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32995" h="816497">
                    <a:moveTo>
                      <a:pt x="0" y="81650"/>
                    </a:moveTo>
                    <a:cubicBezTo>
                      <a:pt x="0" y="36556"/>
                      <a:pt x="36556" y="0"/>
                      <a:pt x="81650" y="0"/>
                    </a:cubicBezTo>
                    <a:lnTo>
                      <a:pt x="1551345" y="0"/>
                    </a:lnTo>
                    <a:cubicBezTo>
                      <a:pt x="1596439" y="0"/>
                      <a:pt x="1632995" y="36556"/>
                      <a:pt x="1632995" y="81650"/>
                    </a:cubicBezTo>
                    <a:lnTo>
                      <a:pt x="1632995" y="734847"/>
                    </a:lnTo>
                    <a:cubicBezTo>
                      <a:pt x="1632995" y="779941"/>
                      <a:pt x="1596439" y="816497"/>
                      <a:pt x="1551345" y="816497"/>
                    </a:cubicBezTo>
                    <a:lnTo>
                      <a:pt x="81650" y="816497"/>
                    </a:lnTo>
                    <a:cubicBezTo>
                      <a:pt x="36556" y="816497"/>
                      <a:pt x="0" y="779941"/>
                      <a:pt x="0" y="734847"/>
                    </a:cubicBezTo>
                    <a:lnTo>
                      <a:pt x="0" y="81650"/>
                    </a:lnTo>
                    <a:close/>
                  </a:path>
                </a:pathLst>
              </a:custGeom>
              <a:solidFill>
                <a:srgbClr val="095791"/>
              </a:solidFill>
              <a:sp3d extrusionH="381000" contourW="38100" prstMaterial="matte">
                <a:contourClr>
                  <a:schemeClr val="lt1"/>
                </a:contourClr>
              </a:sp3d>
            </p:spPr>
            <p:style>
              <a:lnRef idx="0">
                <a:schemeClr val="lt1">
                  <a:hueOff val="0"/>
                  <a:satOff val="0"/>
                  <a:lumOff val="0"/>
                  <a:alphaOff val="0"/>
                </a:schemeClr>
              </a:lnRef>
              <a:fillRef idx="1">
                <a:scrgbClr r="0" g="0" b="0"/>
              </a:fillRef>
              <a:effectRef idx="0">
                <a:schemeClr val="accent2">
                  <a:hueOff val="0"/>
                  <a:satOff val="0"/>
                  <a:lumOff val="0"/>
                  <a:alphaOff val="0"/>
                </a:schemeClr>
              </a:effectRef>
              <a:fontRef idx="minor">
                <a:schemeClr val="lt1"/>
              </a:fontRef>
            </p:style>
            <p:txBody>
              <a:bodyPr spcFirstLastPara="0" vert="horz" wrap="square" lIns="41966" tIns="35763" rIns="41966" bIns="35763" numCol="1" spcCol="1270" anchor="ctr" anchorCtr="0">
                <a:noAutofit/>
              </a:bodyPr>
              <a:lstStyle/>
              <a:p>
                <a:pPr algn="ctr" defTabSz="434188">
                  <a:lnSpc>
                    <a:spcPct val="90000"/>
                  </a:lnSpc>
                  <a:spcBef>
                    <a:spcPct val="0"/>
                  </a:spcBef>
                  <a:spcAft>
                    <a:spcPct val="35000"/>
                  </a:spcAft>
                </a:pPr>
                <a:r>
                  <a:rPr lang="en-US" sz="1100" b="1" dirty="0" smtClean="0"/>
                  <a:t>OFFRES D’EMPLOI</a:t>
                </a:r>
                <a:endParaRPr lang="en-US" sz="1100" b="1" dirty="0"/>
              </a:p>
            </p:txBody>
          </p:sp>
          <p:sp>
            <p:nvSpPr>
              <p:cNvPr id="145416" name="Forma lliure 145415"/>
              <p:cNvSpPr/>
              <p:nvPr/>
            </p:nvSpPr>
            <p:spPr>
              <a:xfrm>
                <a:off x="5060066" y="2157265"/>
                <a:ext cx="196743" cy="743876"/>
              </a:xfrm>
              <a:custGeom>
                <a:avLst/>
                <a:gdLst/>
                <a:ahLst/>
                <a:cxnLst/>
                <a:rect l="0" t="0" r="0" b="0"/>
                <a:pathLst>
                  <a:path>
                    <a:moveTo>
                      <a:pt x="0" y="0"/>
                    </a:moveTo>
                    <a:lnTo>
                      <a:pt x="0" y="743876"/>
                    </a:lnTo>
                    <a:lnTo>
                      <a:pt x="196743" y="743876"/>
                    </a:lnTo>
                  </a:path>
                </a:pathLst>
              </a:custGeom>
              <a:noFill/>
              <a:sp3d z="-40000" prstMaterial="matte"/>
            </p:spPr>
            <p:style>
              <a:lnRef idx="2">
                <a:schemeClr val="accent2">
                  <a:shade val="60000"/>
                  <a:hueOff val="0"/>
                  <a:satOff val="0"/>
                  <a:lumOff val="0"/>
                  <a:alphaOff val="0"/>
                </a:schemeClr>
              </a:lnRef>
              <a:fillRef idx="0">
                <a:scrgbClr r="0" g="0" b="0"/>
              </a:fillRef>
              <a:effectRef idx="0">
                <a:schemeClr val="accent2">
                  <a:hueOff val="0"/>
                  <a:satOff val="0"/>
                  <a:lumOff val="0"/>
                  <a:alphaOff val="0"/>
                </a:schemeClr>
              </a:effectRef>
              <a:fontRef idx="minor">
                <a:schemeClr val="tx1">
                  <a:hueOff val="0"/>
                  <a:satOff val="0"/>
                  <a:lumOff val="0"/>
                  <a:alphaOff val="0"/>
                </a:schemeClr>
              </a:fontRef>
            </p:style>
          </p:sp>
          <p:sp>
            <p:nvSpPr>
              <p:cNvPr id="145417" name="Forma lliure 145416"/>
              <p:cNvSpPr/>
              <p:nvPr/>
            </p:nvSpPr>
            <p:spPr>
              <a:xfrm>
                <a:off x="5256809" y="2492893"/>
                <a:ext cx="1306396" cy="816497"/>
              </a:xfrm>
              <a:custGeom>
                <a:avLst/>
                <a:gdLst>
                  <a:gd name="connsiteX0" fmla="*/ 0 w 1306396"/>
                  <a:gd name="connsiteY0" fmla="*/ 81650 h 816497"/>
                  <a:gd name="connsiteX1" fmla="*/ 81650 w 1306396"/>
                  <a:gd name="connsiteY1" fmla="*/ 0 h 816497"/>
                  <a:gd name="connsiteX2" fmla="*/ 1224746 w 1306396"/>
                  <a:gd name="connsiteY2" fmla="*/ 0 h 816497"/>
                  <a:gd name="connsiteX3" fmla="*/ 1306396 w 1306396"/>
                  <a:gd name="connsiteY3" fmla="*/ 81650 h 816497"/>
                  <a:gd name="connsiteX4" fmla="*/ 1306396 w 1306396"/>
                  <a:gd name="connsiteY4" fmla="*/ 734847 h 816497"/>
                  <a:gd name="connsiteX5" fmla="*/ 1224746 w 1306396"/>
                  <a:gd name="connsiteY5" fmla="*/ 816497 h 816497"/>
                  <a:gd name="connsiteX6" fmla="*/ 81650 w 1306396"/>
                  <a:gd name="connsiteY6" fmla="*/ 816497 h 816497"/>
                  <a:gd name="connsiteX7" fmla="*/ 0 w 1306396"/>
                  <a:gd name="connsiteY7" fmla="*/ 734847 h 816497"/>
                  <a:gd name="connsiteX8" fmla="*/ 0 w 1306396"/>
                  <a:gd name="connsiteY8" fmla="*/ 81650 h 8164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06396" h="816497">
                    <a:moveTo>
                      <a:pt x="0" y="81650"/>
                    </a:moveTo>
                    <a:cubicBezTo>
                      <a:pt x="0" y="36556"/>
                      <a:pt x="36556" y="0"/>
                      <a:pt x="81650" y="0"/>
                    </a:cubicBezTo>
                    <a:lnTo>
                      <a:pt x="1224746" y="0"/>
                    </a:lnTo>
                    <a:cubicBezTo>
                      <a:pt x="1269840" y="0"/>
                      <a:pt x="1306396" y="36556"/>
                      <a:pt x="1306396" y="81650"/>
                    </a:cubicBezTo>
                    <a:lnTo>
                      <a:pt x="1306396" y="734847"/>
                    </a:lnTo>
                    <a:cubicBezTo>
                      <a:pt x="1306396" y="779941"/>
                      <a:pt x="1269840" y="816497"/>
                      <a:pt x="1224746" y="816497"/>
                    </a:cubicBezTo>
                    <a:lnTo>
                      <a:pt x="81650" y="816497"/>
                    </a:lnTo>
                    <a:cubicBezTo>
                      <a:pt x="36556" y="816497"/>
                      <a:pt x="0" y="779941"/>
                      <a:pt x="0" y="734847"/>
                    </a:cubicBezTo>
                    <a:lnTo>
                      <a:pt x="0" y="81650"/>
                    </a:lnTo>
                    <a:close/>
                  </a:path>
                </a:pathLst>
              </a:custGeom>
              <a:ln>
                <a:solidFill>
                  <a:srgbClr val="005EA4"/>
                </a:solidFill>
              </a:ln>
              <a:sp3d z="-400500" extrusionH="63500" prstMaterial="matte"/>
            </p:spPr>
            <p:style>
              <a:lnRef idx="1">
                <a:scrgbClr r="0" g="0" b="0"/>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43827" tIns="37004" rIns="43827" bIns="37004" numCol="1" spcCol="1270" anchor="ctr" anchorCtr="0">
                <a:noAutofit/>
              </a:bodyPr>
              <a:lstStyle/>
              <a:p>
                <a:pPr algn="ctr" defTabSz="477606">
                  <a:lnSpc>
                    <a:spcPct val="90000"/>
                  </a:lnSpc>
                  <a:spcBef>
                    <a:spcPct val="0"/>
                  </a:spcBef>
                  <a:spcAft>
                    <a:spcPct val="35000"/>
                  </a:spcAft>
                </a:pPr>
                <a:r>
                  <a:rPr lang="en-US" sz="1074" dirty="0" smtClean="0"/>
                  <a:t>Gestion des offres </a:t>
                </a:r>
              </a:p>
            </p:txBody>
          </p:sp>
          <p:sp>
            <p:nvSpPr>
              <p:cNvPr id="145418" name="Forma lliure 145417"/>
              <p:cNvSpPr/>
              <p:nvPr/>
            </p:nvSpPr>
            <p:spPr>
              <a:xfrm>
                <a:off x="5060066" y="2157265"/>
                <a:ext cx="196743" cy="1709883"/>
              </a:xfrm>
              <a:custGeom>
                <a:avLst/>
                <a:gdLst/>
                <a:ahLst/>
                <a:cxnLst/>
                <a:rect l="0" t="0" r="0" b="0"/>
                <a:pathLst>
                  <a:path>
                    <a:moveTo>
                      <a:pt x="0" y="0"/>
                    </a:moveTo>
                    <a:lnTo>
                      <a:pt x="0" y="1709883"/>
                    </a:lnTo>
                    <a:lnTo>
                      <a:pt x="196743" y="1709883"/>
                    </a:lnTo>
                  </a:path>
                </a:pathLst>
              </a:custGeom>
              <a:noFill/>
              <a:sp3d z="-40000" prstMaterial="matte"/>
            </p:spPr>
            <p:style>
              <a:lnRef idx="2">
                <a:schemeClr val="accent2">
                  <a:shade val="60000"/>
                  <a:hueOff val="0"/>
                  <a:satOff val="0"/>
                  <a:lumOff val="0"/>
                  <a:alphaOff val="0"/>
                </a:schemeClr>
              </a:lnRef>
              <a:fillRef idx="0">
                <a:scrgbClr r="0" g="0" b="0"/>
              </a:fillRef>
              <a:effectRef idx="0">
                <a:schemeClr val="accent2">
                  <a:hueOff val="0"/>
                  <a:satOff val="0"/>
                  <a:lumOff val="0"/>
                  <a:alphaOff val="0"/>
                </a:schemeClr>
              </a:effectRef>
              <a:fontRef idx="minor">
                <a:schemeClr val="tx1">
                  <a:hueOff val="0"/>
                  <a:satOff val="0"/>
                  <a:lumOff val="0"/>
                  <a:alphaOff val="0"/>
                </a:schemeClr>
              </a:fontRef>
            </p:style>
          </p:sp>
          <p:sp>
            <p:nvSpPr>
              <p:cNvPr id="145419" name="Forma lliure 145418"/>
              <p:cNvSpPr/>
              <p:nvPr/>
            </p:nvSpPr>
            <p:spPr>
              <a:xfrm>
                <a:off x="5256809" y="3458900"/>
                <a:ext cx="1306396" cy="816497"/>
              </a:xfrm>
              <a:custGeom>
                <a:avLst/>
                <a:gdLst>
                  <a:gd name="connsiteX0" fmla="*/ 0 w 1306396"/>
                  <a:gd name="connsiteY0" fmla="*/ 81650 h 816497"/>
                  <a:gd name="connsiteX1" fmla="*/ 81650 w 1306396"/>
                  <a:gd name="connsiteY1" fmla="*/ 0 h 816497"/>
                  <a:gd name="connsiteX2" fmla="*/ 1224746 w 1306396"/>
                  <a:gd name="connsiteY2" fmla="*/ 0 h 816497"/>
                  <a:gd name="connsiteX3" fmla="*/ 1306396 w 1306396"/>
                  <a:gd name="connsiteY3" fmla="*/ 81650 h 816497"/>
                  <a:gd name="connsiteX4" fmla="*/ 1306396 w 1306396"/>
                  <a:gd name="connsiteY4" fmla="*/ 734847 h 816497"/>
                  <a:gd name="connsiteX5" fmla="*/ 1224746 w 1306396"/>
                  <a:gd name="connsiteY5" fmla="*/ 816497 h 816497"/>
                  <a:gd name="connsiteX6" fmla="*/ 81650 w 1306396"/>
                  <a:gd name="connsiteY6" fmla="*/ 816497 h 816497"/>
                  <a:gd name="connsiteX7" fmla="*/ 0 w 1306396"/>
                  <a:gd name="connsiteY7" fmla="*/ 734847 h 816497"/>
                  <a:gd name="connsiteX8" fmla="*/ 0 w 1306396"/>
                  <a:gd name="connsiteY8" fmla="*/ 81650 h 8164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06396" h="816497">
                    <a:moveTo>
                      <a:pt x="0" y="81650"/>
                    </a:moveTo>
                    <a:cubicBezTo>
                      <a:pt x="0" y="36556"/>
                      <a:pt x="36556" y="0"/>
                      <a:pt x="81650" y="0"/>
                    </a:cubicBezTo>
                    <a:lnTo>
                      <a:pt x="1224746" y="0"/>
                    </a:lnTo>
                    <a:cubicBezTo>
                      <a:pt x="1269840" y="0"/>
                      <a:pt x="1306396" y="36556"/>
                      <a:pt x="1306396" y="81650"/>
                    </a:cubicBezTo>
                    <a:lnTo>
                      <a:pt x="1306396" y="734847"/>
                    </a:lnTo>
                    <a:cubicBezTo>
                      <a:pt x="1306396" y="779941"/>
                      <a:pt x="1269840" y="816497"/>
                      <a:pt x="1224746" y="816497"/>
                    </a:cubicBezTo>
                    <a:lnTo>
                      <a:pt x="81650" y="816497"/>
                    </a:lnTo>
                    <a:cubicBezTo>
                      <a:pt x="36556" y="816497"/>
                      <a:pt x="0" y="779941"/>
                      <a:pt x="0" y="734847"/>
                    </a:cubicBezTo>
                    <a:lnTo>
                      <a:pt x="0" y="81650"/>
                    </a:lnTo>
                    <a:close/>
                  </a:path>
                </a:pathLst>
              </a:custGeom>
              <a:ln>
                <a:solidFill>
                  <a:srgbClr val="005EA4"/>
                </a:solidFill>
              </a:ln>
              <a:sp3d z="-400500" extrusionH="63500" prstMaterial="matte"/>
            </p:spPr>
            <p:style>
              <a:lnRef idx="1">
                <a:scrgbClr r="0" g="0" b="0"/>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43827" tIns="37004" rIns="43827" bIns="37004" numCol="1" spcCol="1270" anchor="ctr" anchorCtr="0">
                <a:noAutofit/>
              </a:bodyPr>
              <a:lstStyle/>
              <a:p>
                <a:pPr algn="ctr" defTabSz="477606">
                  <a:lnSpc>
                    <a:spcPct val="90000"/>
                  </a:lnSpc>
                  <a:spcBef>
                    <a:spcPct val="0"/>
                  </a:spcBef>
                  <a:spcAft>
                    <a:spcPct val="35000"/>
                  </a:spcAft>
                </a:pPr>
                <a:r>
                  <a:rPr lang="en-US" sz="1074" dirty="0" smtClean="0"/>
                  <a:t>Forum d’entreprises</a:t>
                </a:r>
                <a:endParaRPr lang="en-US" sz="1074" dirty="0"/>
              </a:p>
            </p:txBody>
          </p:sp>
          <p:sp>
            <p:nvSpPr>
              <p:cNvPr id="145420" name="Forma lliure 145419"/>
              <p:cNvSpPr/>
              <p:nvPr/>
            </p:nvSpPr>
            <p:spPr>
              <a:xfrm>
                <a:off x="5060066" y="2157265"/>
                <a:ext cx="196743" cy="2688096"/>
              </a:xfrm>
              <a:custGeom>
                <a:avLst/>
                <a:gdLst/>
                <a:ahLst/>
                <a:cxnLst/>
                <a:rect l="0" t="0" r="0" b="0"/>
                <a:pathLst>
                  <a:path>
                    <a:moveTo>
                      <a:pt x="0" y="0"/>
                    </a:moveTo>
                    <a:lnTo>
                      <a:pt x="0" y="2688096"/>
                    </a:lnTo>
                    <a:lnTo>
                      <a:pt x="196743" y="2688096"/>
                    </a:lnTo>
                  </a:path>
                </a:pathLst>
              </a:custGeom>
              <a:noFill/>
              <a:ln>
                <a:solidFill>
                  <a:srgbClr val="005EA4"/>
                </a:solidFill>
              </a:ln>
              <a:sp3d z="-40000" prstMaterial="matte"/>
            </p:spPr>
            <p:style>
              <a:lnRef idx="2">
                <a:scrgbClr r="0" g="0" b="0"/>
              </a:lnRef>
              <a:fillRef idx="0">
                <a:scrgbClr r="0" g="0" b="0"/>
              </a:fillRef>
              <a:effectRef idx="0">
                <a:schemeClr val="accent2">
                  <a:hueOff val="0"/>
                  <a:satOff val="0"/>
                  <a:lumOff val="0"/>
                  <a:alphaOff val="0"/>
                </a:schemeClr>
              </a:effectRef>
              <a:fontRef idx="minor">
                <a:schemeClr val="tx1">
                  <a:hueOff val="0"/>
                  <a:satOff val="0"/>
                  <a:lumOff val="0"/>
                  <a:alphaOff val="0"/>
                </a:schemeClr>
              </a:fontRef>
            </p:style>
          </p:sp>
          <p:sp>
            <p:nvSpPr>
              <p:cNvPr id="145421" name="Forma lliure 145420"/>
              <p:cNvSpPr/>
              <p:nvPr/>
            </p:nvSpPr>
            <p:spPr>
              <a:xfrm>
                <a:off x="5256809" y="4437113"/>
                <a:ext cx="1306396" cy="816497"/>
              </a:xfrm>
              <a:custGeom>
                <a:avLst/>
                <a:gdLst>
                  <a:gd name="connsiteX0" fmla="*/ 0 w 1306396"/>
                  <a:gd name="connsiteY0" fmla="*/ 81650 h 816497"/>
                  <a:gd name="connsiteX1" fmla="*/ 81650 w 1306396"/>
                  <a:gd name="connsiteY1" fmla="*/ 0 h 816497"/>
                  <a:gd name="connsiteX2" fmla="*/ 1224746 w 1306396"/>
                  <a:gd name="connsiteY2" fmla="*/ 0 h 816497"/>
                  <a:gd name="connsiteX3" fmla="*/ 1306396 w 1306396"/>
                  <a:gd name="connsiteY3" fmla="*/ 81650 h 816497"/>
                  <a:gd name="connsiteX4" fmla="*/ 1306396 w 1306396"/>
                  <a:gd name="connsiteY4" fmla="*/ 734847 h 816497"/>
                  <a:gd name="connsiteX5" fmla="*/ 1224746 w 1306396"/>
                  <a:gd name="connsiteY5" fmla="*/ 816497 h 816497"/>
                  <a:gd name="connsiteX6" fmla="*/ 81650 w 1306396"/>
                  <a:gd name="connsiteY6" fmla="*/ 816497 h 816497"/>
                  <a:gd name="connsiteX7" fmla="*/ 0 w 1306396"/>
                  <a:gd name="connsiteY7" fmla="*/ 734847 h 816497"/>
                  <a:gd name="connsiteX8" fmla="*/ 0 w 1306396"/>
                  <a:gd name="connsiteY8" fmla="*/ 81650 h 8164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06396" h="816497">
                    <a:moveTo>
                      <a:pt x="0" y="81650"/>
                    </a:moveTo>
                    <a:cubicBezTo>
                      <a:pt x="0" y="36556"/>
                      <a:pt x="36556" y="0"/>
                      <a:pt x="81650" y="0"/>
                    </a:cubicBezTo>
                    <a:lnTo>
                      <a:pt x="1224746" y="0"/>
                    </a:lnTo>
                    <a:cubicBezTo>
                      <a:pt x="1269840" y="0"/>
                      <a:pt x="1306396" y="36556"/>
                      <a:pt x="1306396" y="81650"/>
                    </a:cubicBezTo>
                    <a:lnTo>
                      <a:pt x="1306396" y="734847"/>
                    </a:lnTo>
                    <a:cubicBezTo>
                      <a:pt x="1306396" y="779941"/>
                      <a:pt x="1269840" y="816497"/>
                      <a:pt x="1224746" y="816497"/>
                    </a:cubicBezTo>
                    <a:lnTo>
                      <a:pt x="81650" y="816497"/>
                    </a:lnTo>
                    <a:cubicBezTo>
                      <a:pt x="36556" y="816497"/>
                      <a:pt x="0" y="779941"/>
                      <a:pt x="0" y="734847"/>
                    </a:cubicBezTo>
                    <a:lnTo>
                      <a:pt x="0" y="81650"/>
                    </a:lnTo>
                    <a:close/>
                  </a:path>
                </a:pathLst>
              </a:custGeom>
              <a:ln>
                <a:solidFill>
                  <a:srgbClr val="005EA4"/>
                </a:solidFill>
              </a:ln>
              <a:sp3d z="-400500" extrusionH="63500" prstMaterial="matte"/>
            </p:spPr>
            <p:style>
              <a:lnRef idx="1">
                <a:scrgbClr r="0" g="0" b="0"/>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43827" tIns="37004" rIns="43827" bIns="37004" numCol="1" spcCol="1270" anchor="ctr" anchorCtr="0">
                <a:noAutofit/>
              </a:bodyPr>
              <a:lstStyle/>
              <a:p>
                <a:pPr algn="ctr" defTabSz="477606">
                  <a:lnSpc>
                    <a:spcPct val="90000"/>
                  </a:lnSpc>
                  <a:spcBef>
                    <a:spcPct val="0"/>
                  </a:spcBef>
                  <a:spcAft>
                    <a:spcPct val="35000"/>
                  </a:spcAft>
                </a:pPr>
                <a:r>
                  <a:rPr lang="en-US" sz="1074" dirty="0" smtClean="0"/>
                  <a:t>Présentations d’entreprises </a:t>
                </a:r>
                <a:endParaRPr lang="en-US" sz="1074" dirty="0"/>
              </a:p>
            </p:txBody>
          </p:sp>
          <p:sp>
            <p:nvSpPr>
              <p:cNvPr id="145422" name="Forma lliure 145421"/>
              <p:cNvSpPr/>
              <p:nvPr/>
            </p:nvSpPr>
            <p:spPr>
              <a:xfrm>
                <a:off x="338000" y="1412772"/>
                <a:ext cx="1632995" cy="816497"/>
              </a:xfrm>
              <a:custGeom>
                <a:avLst/>
                <a:gdLst>
                  <a:gd name="connsiteX0" fmla="*/ 0 w 1632995"/>
                  <a:gd name="connsiteY0" fmla="*/ 81650 h 816497"/>
                  <a:gd name="connsiteX1" fmla="*/ 81650 w 1632995"/>
                  <a:gd name="connsiteY1" fmla="*/ 0 h 816497"/>
                  <a:gd name="connsiteX2" fmla="*/ 1551345 w 1632995"/>
                  <a:gd name="connsiteY2" fmla="*/ 0 h 816497"/>
                  <a:gd name="connsiteX3" fmla="*/ 1632995 w 1632995"/>
                  <a:gd name="connsiteY3" fmla="*/ 81650 h 816497"/>
                  <a:gd name="connsiteX4" fmla="*/ 1632995 w 1632995"/>
                  <a:gd name="connsiteY4" fmla="*/ 734847 h 816497"/>
                  <a:gd name="connsiteX5" fmla="*/ 1551345 w 1632995"/>
                  <a:gd name="connsiteY5" fmla="*/ 816497 h 816497"/>
                  <a:gd name="connsiteX6" fmla="*/ 81650 w 1632995"/>
                  <a:gd name="connsiteY6" fmla="*/ 816497 h 816497"/>
                  <a:gd name="connsiteX7" fmla="*/ 0 w 1632995"/>
                  <a:gd name="connsiteY7" fmla="*/ 734847 h 816497"/>
                  <a:gd name="connsiteX8" fmla="*/ 0 w 1632995"/>
                  <a:gd name="connsiteY8" fmla="*/ 81650 h 8164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32995" h="816497">
                    <a:moveTo>
                      <a:pt x="0" y="81650"/>
                    </a:moveTo>
                    <a:cubicBezTo>
                      <a:pt x="0" y="36556"/>
                      <a:pt x="36556" y="0"/>
                      <a:pt x="81650" y="0"/>
                    </a:cubicBezTo>
                    <a:lnTo>
                      <a:pt x="1551345" y="0"/>
                    </a:lnTo>
                    <a:cubicBezTo>
                      <a:pt x="1596439" y="0"/>
                      <a:pt x="1632995" y="36556"/>
                      <a:pt x="1632995" y="81650"/>
                    </a:cubicBezTo>
                    <a:lnTo>
                      <a:pt x="1632995" y="734847"/>
                    </a:lnTo>
                    <a:cubicBezTo>
                      <a:pt x="1632995" y="779941"/>
                      <a:pt x="1596439" y="816497"/>
                      <a:pt x="1551345" y="816497"/>
                    </a:cubicBezTo>
                    <a:lnTo>
                      <a:pt x="81650" y="816497"/>
                    </a:lnTo>
                    <a:cubicBezTo>
                      <a:pt x="36556" y="816497"/>
                      <a:pt x="0" y="779941"/>
                      <a:pt x="0" y="734847"/>
                    </a:cubicBezTo>
                    <a:lnTo>
                      <a:pt x="0" y="81650"/>
                    </a:lnTo>
                    <a:close/>
                  </a:path>
                </a:pathLst>
              </a:custGeom>
              <a:solidFill>
                <a:srgbClr val="095791"/>
              </a:solidFill>
              <a:sp3d extrusionH="381000" contourW="38100" prstMaterial="matte">
                <a:contourClr>
                  <a:schemeClr val="lt1"/>
                </a:contourClr>
              </a:sp3d>
            </p:spPr>
            <p:style>
              <a:lnRef idx="0">
                <a:schemeClr val="lt1">
                  <a:hueOff val="0"/>
                  <a:satOff val="0"/>
                  <a:lumOff val="0"/>
                  <a:alphaOff val="0"/>
                </a:schemeClr>
              </a:lnRef>
              <a:fillRef idx="1">
                <a:scrgbClr r="0" g="0" b="0"/>
              </a:fillRef>
              <a:effectRef idx="0">
                <a:schemeClr val="accent2">
                  <a:hueOff val="0"/>
                  <a:satOff val="0"/>
                  <a:lumOff val="0"/>
                  <a:alphaOff val="0"/>
                </a:schemeClr>
              </a:effectRef>
              <a:fontRef idx="minor">
                <a:schemeClr val="lt1"/>
              </a:fontRef>
            </p:style>
            <p:txBody>
              <a:bodyPr spcFirstLastPara="0" vert="horz" wrap="square" lIns="41966" tIns="35763" rIns="41966" bIns="35763" numCol="1" spcCol="1270" anchor="ctr" anchorCtr="0">
                <a:noAutofit/>
              </a:bodyPr>
              <a:lstStyle/>
              <a:p>
                <a:pPr algn="ctr" defTabSz="434188">
                  <a:lnSpc>
                    <a:spcPct val="90000"/>
                  </a:lnSpc>
                  <a:spcBef>
                    <a:spcPct val="0"/>
                  </a:spcBef>
                  <a:spcAft>
                    <a:spcPct val="35000"/>
                  </a:spcAft>
                </a:pPr>
                <a:r>
                  <a:rPr lang="en-US" sz="1100" b="1" dirty="0" smtClean="0"/>
                  <a:t>ORIENTATION</a:t>
                </a:r>
              </a:p>
            </p:txBody>
          </p:sp>
          <p:sp>
            <p:nvSpPr>
              <p:cNvPr id="145423" name="Forma lliure 145422"/>
              <p:cNvSpPr/>
              <p:nvPr/>
            </p:nvSpPr>
            <p:spPr>
              <a:xfrm>
                <a:off x="501299" y="2229270"/>
                <a:ext cx="198785" cy="671871"/>
              </a:xfrm>
              <a:custGeom>
                <a:avLst/>
                <a:gdLst/>
                <a:ahLst/>
                <a:cxnLst/>
                <a:rect l="0" t="0" r="0" b="0"/>
                <a:pathLst>
                  <a:path>
                    <a:moveTo>
                      <a:pt x="0" y="0"/>
                    </a:moveTo>
                    <a:lnTo>
                      <a:pt x="0" y="671871"/>
                    </a:lnTo>
                    <a:lnTo>
                      <a:pt x="198785" y="671871"/>
                    </a:lnTo>
                  </a:path>
                </a:pathLst>
              </a:custGeom>
              <a:noFill/>
              <a:sp3d z="-40000" prstMaterial="matte"/>
            </p:spPr>
            <p:style>
              <a:lnRef idx="2">
                <a:schemeClr val="accent2">
                  <a:shade val="60000"/>
                  <a:hueOff val="0"/>
                  <a:satOff val="0"/>
                  <a:lumOff val="0"/>
                  <a:alphaOff val="0"/>
                </a:schemeClr>
              </a:lnRef>
              <a:fillRef idx="0">
                <a:scrgbClr r="0" g="0" b="0"/>
              </a:fillRef>
              <a:effectRef idx="0">
                <a:schemeClr val="accent2">
                  <a:hueOff val="0"/>
                  <a:satOff val="0"/>
                  <a:lumOff val="0"/>
                  <a:alphaOff val="0"/>
                </a:schemeClr>
              </a:effectRef>
              <a:fontRef idx="minor">
                <a:schemeClr val="tx1">
                  <a:hueOff val="0"/>
                  <a:satOff val="0"/>
                  <a:lumOff val="0"/>
                  <a:alphaOff val="0"/>
                </a:schemeClr>
              </a:fontRef>
            </p:style>
          </p:sp>
          <p:sp>
            <p:nvSpPr>
              <p:cNvPr id="145424" name="Forma lliure 145423"/>
              <p:cNvSpPr/>
              <p:nvPr/>
            </p:nvSpPr>
            <p:spPr>
              <a:xfrm>
                <a:off x="700085" y="2492893"/>
                <a:ext cx="1306396" cy="816497"/>
              </a:xfrm>
              <a:custGeom>
                <a:avLst/>
                <a:gdLst>
                  <a:gd name="connsiteX0" fmla="*/ 0 w 1306396"/>
                  <a:gd name="connsiteY0" fmla="*/ 81650 h 816497"/>
                  <a:gd name="connsiteX1" fmla="*/ 81650 w 1306396"/>
                  <a:gd name="connsiteY1" fmla="*/ 0 h 816497"/>
                  <a:gd name="connsiteX2" fmla="*/ 1224746 w 1306396"/>
                  <a:gd name="connsiteY2" fmla="*/ 0 h 816497"/>
                  <a:gd name="connsiteX3" fmla="*/ 1306396 w 1306396"/>
                  <a:gd name="connsiteY3" fmla="*/ 81650 h 816497"/>
                  <a:gd name="connsiteX4" fmla="*/ 1306396 w 1306396"/>
                  <a:gd name="connsiteY4" fmla="*/ 734847 h 816497"/>
                  <a:gd name="connsiteX5" fmla="*/ 1224746 w 1306396"/>
                  <a:gd name="connsiteY5" fmla="*/ 816497 h 816497"/>
                  <a:gd name="connsiteX6" fmla="*/ 81650 w 1306396"/>
                  <a:gd name="connsiteY6" fmla="*/ 816497 h 816497"/>
                  <a:gd name="connsiteX7" fmla="*/ 0 w 1306396"/>
                  <a:gd name="connsiteY7" fmla="*/ 734847 h 816497"/>
                  <a:gd name="connsiteX8" fmla="*/ 0 w 1306396"/>
                  <a:gd name="connsiteY8" fmla="*/ 81650 h 8164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06396" h="816497">
                    <a:moveTo>
                      <a:pt x="0" y="81650"/>
                    </a:moveTo>
                    <a:cubicBezTo>
                      <a:pt x="0" y="36556"/>
                      <a:pt x="36556" y="0"/>
                      <a:pt x="81650" y="0"/>
                    </a:cubicBezTo>
                    <a:lnTo>
                      <a:pt x="1224746" y="0"/>
                    </a:lnTo>
                    <a:cubicBezTo>
                      <a:pt x="1269840" y="0"/>
                      <a:pt x="1306396" y="36556"/>
                      <a:pt x="1306396" y="81650"/>
                    </a:cubicBezTo>
                    <a:lnTo>
                      <a:pt x="1306396" y="734847"/>
                    </a:lnTo>
                    <a:cubicBezTo>
                      <a:pt x="1306396" y="779941"/>
                      <a:pt x="1269840" y="816497"/>
                      <a:pt x="1224746" y="816497"/>
                    </a:cubicBezTo>
                    <a:lnTo>
                      <a:pt x="81650" y="816497"/>
                    </a:lnTo>
                    <a:cubicBezTo>
                      <a:pt x="36556" y="816497"/>
                      <a:pt x="0" y="779941"/>
                      <a:pt x="0" y="734847"/>
                    </a:cubicBezTo>
                    <a:lnTo>
                      <a:pt x="0" y="81650"/>
                    </a:lnTo>
                    <a:close/>
                  </a:path>
                </a:pathLst>
              </a:custGeom>
              <a:ln>
                <a:solidFill>
                  <a:srgbClr val="0070C0"/>
                </a:solidFill>
              </a:ln>
              <a:sp3d z="-400500" extrusionH="63500" prstMaterial="matte"/>
            </p:spPr>
            <p:style>
              <a:lnRef idx="1">
                <a:scrgbClr r="0" g="0" b="0"/>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43827" tIns="37004" rIns="43827" bIns="37004" numCol="1" spcCol="1270" anchor="ctr" anchorCtr="0">
                <a:noAutofit/>
              </a:bodyPr>
              <a:lstStyle/>
              <a:p>
                <a:pPr algn="ctr" defTabSz="477606">
                  <a:lnSpc>
                    <a:spcPct val="90000"/>
                  </a:lnSpc>
                  <a:spcBef>
                    <a:spcPct val="0"/>
                  </a:spcBef>
                  <a:spcAft>
                    <a:spcPct val="35000"/>
                  </a:spcAft>
                </a:pPr>
                <a:r>
                  <a:rPr lang="en-US" sz="1074" dirty="0" smtClean="0"/>
                  <a:t>Le Club de Feina (Club de travail)</a:t>
                </a:r>
                <a:endParaRPr lang="en-US" sz="1074" dirty="0"/>
              </a:p>
            </p:txBody>
          </p:sp>
          <p:sp>
            <p:nvSpPr>
              <p:cNvPr id="145425" name="Forma lliure 145424"/>
              <p:cNvSpPr/>
              <p:nvPr/>
            </p:nvSpPr>
            <p:spPr>
              <a:xfrm>
                <a:off x="501299" y="2229270"/>
                <a:ext cx="198785" cy="1637878"/>
              </a:xfrm>
              <a:custGeom>
                <a:avLst/>
                <a:gdLst/>
                <a:ahLst/>
                <a:cxnLst/>
                <a:rect l="0" t="0" r="0" b="0"/>
                <a:pathLst>
                  <a:path>
                    <a:moveTo>
                      <a:pt x="0" y="0"/>
                    </a:moveTo>
                    <a:lnTo>
                      <a:pt x="0" y="1637878"/>
                    </a:lnTo>
                    <a:lnTo>
                      <a:pt x="198785" y="1637878"/>
                    </a:lnTo>
                  </a:path>
                </a:pathLst>
              </a:custGeom>
              <a:noFill/>
              <a:sp3d z="-40000" prstMaterial="matte"/>
            </p:spPr>
            <p:style>
              <a:lnRef idx="2">
                <a:schemeClr val="accent2">
                  <a:shade val="60000"/>
                  <a:hueOff val="0"/>
                  <a:satOff val="0"/>
                  <a:lumOff val="0"/>
                  <a:alphaOff val="0"/>
                </a:schemeClr>
              </a:lnRef>
              <a:fillRef idx="0">
                <a:scrgbClr r="0" g="0" b="0"/>
              </a:fillRef>
              <a:effectRef idx="0">
                <a:schemeClr val="accent2">
                  <a:hueOff val="0"/>
                  <a:satOff val="0"/>
                  <a:lumOff val="0"/>
                  <a:alphaOff val="0"/>
                </a:schemeClr>
              </a:effectRef>
              <a:fontRef idx="minor">
                <a:schemeClr val="tx1">
                  <a:hueOff val="0"/>
                  <a:satOff val="0"/>
                  <a:lumOff val="0"/>
                  <a:alphaOff val="0"/>
                </a:schemeClr>
              </a:fontRef>
            </p:style>
          </p:sp>
          <p:sp>
            <p:nvSpPr>
              <p:cNvPr id="145427" name="Forma lliure 145426"/>
              <p:cNvSpPr/>
              <p:nvPr/>
            </p:nvSpPr>
            <p:spPr>
              <a:xfrm>
                <a:off x="700085" y="3458900"/>
                <a:ext cx="1306396" cy="816497"/>
              </a:xfrm>
              <a:custGeom>
                <a:avLst/>
                <a:gdLst>
                  <a:gd name="connsiteX0" fmla="*/ 0 w 1306396"/>
                  <a:gd name="connsiteY0" fmla="*/ 81650 h 816497"/>
                  <a:gd name="connsiteX1" fmla="*/ 81650 w 1306396"/>
                  <a:gd name="connsiteY1" fmla="*/ 0 h 816497"/>
                  <a:gd name="connsiteX2" fmla="*/ 1224746 w 1306396"/>
                  <a:gd name="connsiteY2" fmla="*/ 0 h 816497"/>
                  <a:gd name="connsiteX3" fmla="*/ 1306396 w 1306396"/>
                  <a:gd name="connsiteY3" fmla="*/ 81650 h 816497"/>
                  <a:gd name="connsiteX4" fmla="*/ 1306396 w 1306396"/>
                  <a:gd name="connsiteY4" fmla="*/ 734847 h 816497"/>
                  <a:gd name="connsiteX5" fmla="*/ 1224746 w 1306396"/>
                  <a:gd name="connsiteY5" fmla="*/ 816497 h 816497"/>
                  <a:gd name="connsiteX6" fmla="*/ 81650 w 1306396"/>
                  <a:gd name="connsiteY6" fmla="*/ 816497 h 816497"/>
                  <a:gd name="connsiteX7" fmla="*/ 0 w 1306396"/>
                  <a:gd name="connsiteY7" fmla="*/ 734847 h 816497"/>
                  <a:gd name="connsiteX8" fmla="*/ 0 w 1306396"/>
                  <a:gd name="connsiteY8" fmla="*/ 81650 h 8164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06396" h="816497">
                    <a:moveTo>
                      <a:pt x="0" y="81650"/>
                    </a:moveTo>
                    <a:cubicBezTo>
                      <a:pt x="0" y="36556"/>
                      <a:pt x="36556" y="0"/>
                      <a:pt x="81650" y="0"/>
                    </a:cubicBezTo>
                    <a:lnTo>
                      <a:pt x="1224746" y="0"/>
                    </a:lnTo>
                    <a:cubicBezTo>
                      <a:pt x="1269840" y="0"/>
                      <a:pt x="1306396" y="36556"/>
                      <a:pt x="1306396" y="81650"/>
                    </a:cubicBezTo>
                    <a:lnTo>
                      <a:pt x="1306396" y="734847"/>
                    </a:lnTo>
                    <a:cubicBezTo>
                      <a:pt x="1306396" y="779941"/>
                      <a:pt x="1269840" y="816497"/>
                      <a:pt x="1224746" y="816497"/>
                    </a:cubicBezTo>
                    <a:lnTo>
                      <a:pt x="81650" y="816497"/>
                    </a:lnTo>
                    <a:cubicBezTo>
                      <a:pt x="36556" y="816497"/>
                      <a:pt x="0" y="779941"/>
                      <a:pt x="0" y="734847"/>
                    </a:cubicBezTo>
                    <a:lnTo>
                      <a:pt x="0" y="81650"/>
                    </a:lnTo>
                    <a:close/>
                  </a:path>
                </a:pathLst>
              </a:custGeom>
              <a:ln>
                <a:solidFill>
                  <a:srgbClr val="0070C0"/>
                </a:solidFill>
              </a:ln>
              <a:sp3d z="-400500" extrusionH="63500" prstMaterial="matte"/>
            </p:spPr>
            <p:style>
              <a:lnRef idx="1">
                <a:scrgbClr r="0" g="0" b="0"/>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43827" tIns="37004" rIns="43827" bIns="37004" numCol="1" spcCol="1270" anchor="ctr" anchorCtr="0">
                <a:noAutofit/>
              </a:bodyPr>
              <a:lstStyle/>
              <a:p>
                <a:pPr algn="ctr" defTabSz="477606">
                  <a:lnSpc>
                    <a:spcPct val="90000"/>
                  </a:lnSpc>
                  <a:spcBef>
                    <a:spcPct val="0"/>
                  </a:spcBef>
                  <a:spcAft>
                    <a:spcPct val="35000"/>
                  </a:spcAft>
                </a:pPr>
                <a:r>
                  <a:rPr lang="fr-FR" sz="1074" dirty="0" smtClean="0"/>
                  <a:t>Assistance</a:t>
                </a:r>
                <a:r>
                  <a:rPr lang="en-US" sz="1074" dirty="0" smtClean="0"/>
                  <a:t> individuelle</a:t>
                </a:r>
                <a:r>
                  <a:rPr lang="en-US" sz="1074" dirty="0"/>
                  <a:t> </a:t>
                </a:r>
                <a:r>
                  <a:rPr lang="en-US" sz="1074" dirty="0" smtClean="0"/>
                  <a:t>ou </a:t>
                </a:r>
                <a:r>
                  <a:rPr lang="fr-FR" sz="1074" dirty="0" smtClean="0"/>
                  <a:t>c</a:t>
                </a:r>
                <a:r>
                  <a:rPr lang="en-US" sz="1074" dirty="0" smtClean="0"/>
                  <a:t>onseils </a:t>
                </a:r>
                <a:endParaRPr lang="en-US" sz="1074" dirty="0"/>
              </a:p>
            </p:txBody>
          </p:sp>
          <p:sp>
            <p:nvSpPr>
              <p:cNvPr id="145428" name="Forma lliure 145427"/>
              <p:cNvSpPr/>
              <p:nvPr/>
            </p:nvSpPr>
            <p:spPr>
              <a:xfrm>
                <a:off x="501299" y="2229270"/>
                <a:ext cx="198785" cy="2616092"/>
              </a:xfrm>
              <a:custGeom>
                <a:avLst/>
                <a:gdLst/>
                <a:ahLst/>
                <a:cxnLst/>
                <a:rect l="0" t="0" r="0" b="0"/>
                <a:pathLst>
                  <a:path>
                    <a:moveTo>
                      <a:pt x="0" y="0"/>
                    </a:moveTo>
                    <a:lnTo>
                      <a:pt x="0" y="2616092"/>
                    </a:lnTo>
                    <a:lnTo>
                      <a:pt x="198785" y="2616092"/>
                    </a:lnTo>
                  </a:path>
                </a:pathLst>
              </a:custGeom>
              <a:noFill/>
              <a:sp3d z="-40000" prstMaterial="matte"/>
            </p:spPr>
            <p:style>
              <a:lnRef idx="2">
                <a:schemeClr val="accent2">
                  <a:shade val="60000"/>
                  <a:hueOff val="0"/>
                  <a:satOff val="0"/>
                  <a:lumOff val="0"/>
                  <a:alphaOff val="0"/>
                </a:schemeClr>
              </a:lnRef>
              <a:fillRef idx="0">
                <a:scrgbClr r="0" g="0" b="0"/>
              </a:fillRef>
              <a:effectRef idx="0">
                <a:schemeClr val="accent2">
                  <a:hueOff val="0"/>
                  <a:satOff val="0"/>
                  <a:lumOff val="0"/>
                  <a:alphaOff val="0"/>
                </a:schemeClr>
              </a:effectRef>
              <a:fontRef idx="minor">
                <a:schemeClr val="tx1">
                  <a:hueOff val="0"/>
                  <a:satOff val="0"/>
                  <a:lumOff val="0"/>
                  <a:alphaOff val="0"/>
                </a:schemeClr>
              </a:fontRef>
            </p:style>
          </p:sp>
          <p:sp>
            <p:nvSpPr>
              <p:cNvPr id="145429" name="Forma lliure 145428"/>
              <p:cNvSpPr/>
              <p:nvPr/>
            </p:nvSpPr>
            <p:spPr>
              <a:xfrm>
                <a:off x="700085" y="4437113"/>
                <a:ext cx="1306396" cy="816497"/>
              </a:xfrm>
              <a:custGeom>
                <a:avLst/>
                <a:gdLst>
                  <a:gd name="connsiteX0" fmla="*/ 0 w 1306396"/>
                  <a:gd name="connsiteY0" fmla="*/ 81650 h 816497"/>
                  <a:gd name="connsiteX1" fmla="*/ 81650 w 1306396"/>
                  <a:gd name="connsiteY1" fmla="*/ 0 h 816497"/>
                  <a:gd name="connsiteX2" fmla="*/ 1224746 w 1306396"/>
                  <a:gd name="connsiteY2" fmla="*/ 0 h 816497"/>
                  <a:gd name="connsiteX3" fmla="*/ 1306396 w 1306396"/>
                  <a:gd name="connsiteY3" fmla="*/ 81650 h 816497"/>
                  <a:gd name="connsiteX4" fmla="*/ 1306396 w 1306396"/>
                  <a:gd name="connsiteY4" fmla="*/ 734847 h 816497"/>
                  <a:gd name="connsiteX5" fmla="*/ 1224746 w 1306396"/>
                  <a:gd name="connsiteY5" fmla="*/ 816497 h 816497"/>
                  <a:gd name="connsiteX6" fmla="*/ 81650 w 1306396"/>
                  <a:gd name="connsiteY6" fmla="*/ 816497 h 816497"/>
                  <a:gd name="connsiteX7" fmla="*/ 0 w 1306396"/>
                  <a:gd name="connsiteY7" fmla="*/ 734847 h 816497"/>
                  <a:gd name="connsiteX8" fmla="*/ 0 w 1306396"/>
                  <a:gd name="connsiteY8" fmla="*/ 81650 h 8164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06396" h="816497">
                    <a:moveTo>
                      <a:pt x="0" y="81650"/>
                    </a:moveTo>
                    <a:cubicBezTo>
                      <a:pt x="0" y="36556"/>
                      <a:pt x="36556" y="0"/>
                      <a:pt x="81650" y="0"/>
                    </a:cubicBezTo>
                    <a:lnTo>
                      <a:pt x="1224746" y="0"/>
                    </a:lnTo>
                    <a:cubicBezTo>
                      <a:pt x="1269840" y="0"/>
                      <a:pt x="1306396" y="36556"/>
                      <a:pt x="1306396" y="81650"/>
                    </a:cubicBezTo>
                    <a:lnTo>
                      <a:pt x="1306396" y="734847"/>
                    </a:lnTo>
                    <a:cubicBezTo>
                      <a:pt x="1306396" y="779941"/>
                      <a:pt x="1269840" y="816497"/>
                      <a:pt x="1224746" y="816497"/>
                    </a:cubicBezTo>
                    <a:lnTo>
                      <a:pt x="81650" y="816497"/>
                    </a:lnTo>
                    <a:cubicBezTo>
                      <a:pt x="36556" y="816497"/>
                      <a:pt x="0" y="779941"/>
                      <a:pt x="0" y="734847"/>
                    </a:cubicBezTo>
                    <a:lnTo>
                      <a:pt x="0" y="81650"/>
                    </a:lnTo>
                    <a:close/>
                  </a:path>
                </a:pathLst>
              </a:custGeom>
              <a:ln>
                <a:solidFill>
                  <a:srgbClr val="0070C0"/>
                </a:solidFill>
              </a:ln>
              <a:sp3d z="-400500" extrusionH="63500" prstMaterial="matte"/>
            </p:spPr>
            <p:style>
              <a:lnRef idx="1">
                <a:scrgbClr r="0" g="0" b="0"/>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43827" tIns="37004" rIns="43827" bIns="37004" numCol="1" spcCol="1270" anchor="ctr" anchorCtr="0">
                <a:noAutofit/>
              </a:bodyPr>
              <a:lstStyle/>
              <a:p>
                <a:pPr algn="ctr" defTabSz="477606">
                  <a:lnSpc>
                    <a:spcPct val="90000"/>
                  </a:lnSpc>
                  <a:spcBef>
                    <a:spcPct val="0"/>
                  </a:spcBef>
                  <a:spcAft>
                    <a:spcPct val="35000"/>
                  </a:spcAft>
                </a:pPr>
                <a:r>
                  <a:rPr lang="en-US" sz="1074" dirty="0" smtClean="0"/>
                  <a:t>Formation </a:t>
                </a:r>
                <a:endParaRPr lang="en-US" sz="1074" dirty="0"/>
              </a:p>
            </p:txBody>
          </p:sp>
          <p:sp>
            <p:nvSpPr>
              <p:cNvPr id="145430" name="Forma lliure 145429"/>
              <p:cNvSpPr/>
              <p:nvPr/>
            </p:nvSpPr>
            <p:spPr>
              <a:xfrm>
                <a:off x="501299" y="2229270"/>
                <a:ext cx="198785" cy="3606118"/>
              </a:xfrm>
              <a:custGeom>
                <a:avLst/>
                <a:gdLst/>
                <a:ahLst/>
                <a:cxnLst/>
                <a:rect l="0" t="0" r="0" b="0"/>
                <a:pathLst>
                  <a:path>
                    <a:moveTo>
                      <a:pt x="0" y="0"/>
                    </a:moveTo>
                    <a:lnTo>
                      <a:pt x="0" y="3606118"/>
                    </a:lnTo>
                    <a:lnTo>
                      <a:pt x="198785" y="3606118"/>
                    </a:lnTo>
                  </a:path>
                </a:pathLst>
              </a:custGeom>
              <a:noFill/>
              <a:ln>
                <a:solidFill>
                  <a:srgbClr val="0070C0"/>
                </a:solidFill>
              </a:ln>
              <a:sp3d z="-40000" prstMaterial="matte"/>
            </p:spPr>
            <p:style>
              <a:lnRef idx="2">
                <a:scrgbClr r="0" g="0" b="0"/>
              </a:lnRef>
              <a:fillRef idx="0">
                <a:scrgbClr r="0" g="0" b="0"/>
              </a:fillRef>
              <a:effectRef idx="0">
                <a:schemeClr val="accent2">
                  <a:hueOff val="0"/>
                  <a:satOff val="0"/>
                  <a:lumOff val="0"/>
                  <a:alphaOff val="0"/>
                </a:schemeClr>
              </a:effectRef>
              <a:fontRef idx="minor">
                <a:schemeClr val="tx1">
                  <a:hueOff val="0"/>
                  <a:satOff val="0"/>
                  <a:lumOff val="0"/>
                  <a:alphaOff val="0"/>
                </a:schemeClr>
              </a:fontRef>
            </p:style>
          </p:sp>
          <p:sp>
            <p:nvSpPr>
              <p:cNvPr id="145431" name="Forma lliure 145430"/>
              <p:cNvSpPr/>
              <p:nvPr/>
            </p:nvSpPr>
            <p:spPr>
              <a:xfrm>
                <a:off x="700085" y="5427140"/>
                <a:ext cx="1306396" cy="816497"/>
              </a:xfrm>
              <a:custGeom>
                <a:avLst/>
                <a:gdLst>
                  <a:gd name="connsiteX0" fmla="*/ 0 w 1306396"/>
                  <a:gd name="connsiteY0" fmla="*/ 81650 h 816497"/>
                  <a:gd name="connsiteX1" fmla="*/ 81650 w 1306396"/>
                  <a:gd name="connsiteY1" fmla="*/ 0 h 816497"/>
                  <a:gd name="connsiteX2" fmla="*/ 1224746 w 1306396"/>
                  <a:gd name="connsiteY2" fmla="*/ 0 h 816497"/>
                  <a:gd name="connsiteX3" fmla="*/ 1306396 w 1306396"/>
                  <a:gd name="connsiteY3" fmla="*/ 81650 h 816497"/>
                  <a:gd name="connsiteX4" fmla="*/ 1306396 w 1306396"/>
                  <a:gd name="connsiteY4" fmla="*/ 734847 h 816497"/>
                  <a:gd name="connsiteX5" fmla="*/ 1224746 w 1306396"/>
                  <a:gd name="connsiteY5" fmla="*/ 816497 h 816497"/>
                  <a:gd name="connsiteX6" fmla="*/ 81650 w 1306396"/>
                  <a:gd name="connsiteY6" fmla="*/ 816497 h 816497"/>
                  <a:gd name="connsiteX7" fmla="*/ 0 w 1306396"/>
                  <a:gd name="connsiteY7" fmla="*/ 734847 h 816497"/>
                  <a:gd name="connsiteX8" fmla="*/ 0 w 1306396"/>
                  <a:gd name="connsiteY8" fmla="*/ 81650 h 8164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06396" h="816497">
                    <a:moveTo>
                      <a:pt x="0" y="81650"/>
                    </a:moveTo>
                    <a:cubicBezTo>
                      <a:pt x="0" y="36556"/>
                      <a:pt x="36556" y="0"/>
                      <a:pt x="81650" y="0"/>
                    </a:cubicBezTo>
                    <a:lnTo>
                      <a:pt x="1224746" y="0"/>
                    </a:lnTo>
                    <a:cubicBezTo>
                      <a:pt x="1269840" y="0"/>
                      <a:pt x="1306396" y="36556"/>
                      <a:pt x="1306396" y="81650"/>
                    </a:cubicBezTo>
                    <a:lnTo>
                      <a:pt x="1306396" y="734847"/>
                    </a:lnTo>
                    <a:cubicBezTo>
                      <a:pt x="1306396" y="779941"/>
                      <a:pt x="1269840" y="816497"/>
                      <a:pt x="1224746" y="816497"/>
                    </a:cubicBezTo>
                    <a:lnTo>
                      <a:pt x="81650" y="816497"/>
                    </a:lnTo>
                    <a:cubicBezTo>
                      <a:pt x="36556" y="816497"/>
                      <a:pt x="0" y="779941"/>
                      <a:pt x="0" y="734847"/>
                    </a:cubicBezTo>
                    <a:lnTo>
                      <a:pt x="0" y="81650"/>
                    </a:lnTo>
                    <a:close/>
                  </a:path>
                </a:pathLst>
              </a:custGeom>
              <a:ln>
                <a:solidFill>
                  <a:srgbClr val="0070C0"/>
                </a:solidFill>
              </a:ln>
              <a:sp3d z="-400500" extrusionH="63500" prstMaterial="matte"/>
            </p:spPr>
            <p:style>
              <a:lnRef idx="1">
                <a:scrgbClr r="0" g="0" b="0"/>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43827" tIns="37004" rIns="43827" bIns="37004" numCol="1" spcCol="1270" anchor="ctr" anchorCtr="0">
                <a:noAutofit/>
              </a:bodyPr>
              <a:lstStyle/>
              <a:p>
                <a:pPr algn="ctr" defTabSz="477606">
                  <a:lnSpc>
                    <a:spcPct val="90000"/>
                  </a:lnSpc>
                  <a:spcBef>
                    <a:spcPct val="0"/>
                  </a:spcBef>
                  <a:spcAft>
                    <a:spcPct val="35000"/>
                  </a:spcAft>
                </a:pPr>
                <a:r>
                  <a:rPr lang="en-US" sz="1074" dirty="0" smtClean="0"/>
                  <a:t>Journées et conférences dans les centres</a:t>
                </a:r>
                <a:endParaRPr lang="en-US" sz="1074" dirty="0"/>
              </a:p>
            </p:txBody>
          </p:sp>
          <p:sp>
            <p:nvSpPr>
              <p:cNvPr id="145432" name="Forma lliure 145431"/>
              <p:cNvSpPr/>
              <p:nvPr/>
            </p:nvSpPr>
            <p:spPr>
              <a:xfrm>
                <a:off x="2736525" y="1340768"/>
                <a:ext cx="1632995" cy="816497"/>
              </a:xfrm>
              <a:custGeom>
                <a:avLst/>
                <a:gdLst>
                  <a:gd name="connsiteX0" fmla="*/ 0 w 1632995"/>
                  <a:gd name="connsiteY0" fmla="*/ 81650 h 816497"/>
                  <a:gd name="connsiteX1" fmla="*/ 81650 w 1632995"/>
                  <a:gd name="connsiteY1" fmla="*/ 0 h 816497"/>
                  <a:gd name="connsiteX2" fmla="*/ 1551345 w 1632995"/>
                  <a:gd name="connsiteY2" fmla="*/ 0 h 816497"/>
                  <a:gd name="connsiteX3" fmla="*/ 1632995 w 1632995"/>
                  <a:gd name="connsiteY3" fmla="*/ 81650 h 816497"/>
                  <a:gd name="connsiteX4" fmla="*/ 1632995 w 1632995"/>
                  <a:gd name="connsiteY4" fmla="*/ 734847 h 816497"/>
                  <a:gd name="connsiteX5" fmla="*/ 1551345 w 1632995"/>
                  <a:gd name="connsiteY5" fmla="*/ 816497 h 816497"/>
                  <a:gd name="connsiteX6" fmla="*/ 81650 w 1632995"/>
                  <a:gd name="connsiteY6" fmla="*/ 816497 h 816497"/>
                  <a:gd name="connsiteX7" fmla="*/ 0 w 1632995"/>
                  <a:gd name="connsiteY7" fmla="*/ 734847 h 816497"/>
                  <a:gd name="connsiteX8" fmla="*/ 0 w 1632995"/>
                  <a:gd name="connsiteY8" fmla="*/ 81650 h 8164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32995" h="816497">
                    <a:moveTo>
                      <a:pt x="0" y="81650"/>
                    </a:moveTo>
                    <a:cubicBezTo>
                      <a:pt x="0" y="36556"/>
                      <a:pt x="36556" y="0"/>
                      <a:pt x="81650" y="0"/>
                    </a:cubicBezTo>
                    <a:lnTo>
                      <a:pt x="1551345" y="0"/>
                    </a:lnTo>
                    <a:cubicBezTo>
                      <a:pt x="1596439" y="0"/>
                      <a:pt x="1632995" y="36556"/>
                      <a:pt x="1632995" y="81650"/>
                    </a:cubicBezTo>
                    <a:lnTo>
                      <a:pt x="1632995" y="734847"/>
                    </a:lnTo>
                    <a:cubicBezTo>
                      <a:pt x="1632995" y="779941"/>
                      <a:pt x="1596439" y="816497"/>
                      <a:pt x="1551345" y="816497"/>
                    </a:cubicBezTo>
                    <a:lnTo>
                      <a:pt x="81650" y="816497"/>
                    </a:lnTo>
                    <a:cubicBezTo>
                      <a:pt x="36556" y="816497"/>
                      <a:pt x="0" y="779941"/>
                      <a:pt x="0" y="734847"/>
                    </a:cubicBezTo>
                    <a:lnTo>
                      <a:pt x="0" y="81650"/>
                    </a:lnTo>
                    <a:close/>
                  </a:path>
                </a:pathLst>
              </a:custGeom>
              <a:solidFill>
                <a:srgbClr val="095791"/>
              </a:solidFill>
              <a:sp3d extrusionH="381000" contourW="38100" prstMaterial="matte">
                <a:contourClr>
                  <a:schemeClr val="lt1"/>
                </a:contourClr>
              </a:sp3d>
            </p:spPr>
            <p:style>
              <a:lnRef idx="0">
                <a:schemeClr val="lt1">
                  <a:hueOff val="0"/>
                  <a:satOff val="0"/>
                  <a:lumOff val="0"/>
                  <a:alphaOff val="0"/>
                </a:schemeClr>
              </a:lnRef>
              <a:fillRef idx="1">
                <a:scrgbClr r="0" g="0" b="0"/>
              </a:fillRef>
              <a:effectRef idx="0">
                <a:schemeClr val="accent2">
                  <a:hueOff val="0"/>
                  <a:satOff val="0"/>
                  <a:lumOff val="0"/>
                  <a:alphaOff val="0"/>
                </a:schemeClr>
              </a:effectRef>
              <a:fontRef idx="minor">
                <a:schemeClr val="lt1"/>
              </a:fontRef>
            </p:style>
            <p:txBody>
              <a:bodyPr spcFirstLastPara="0" vert="horz" wrap="square" lIns="41966" tIns="35763" rIns="41966" bIns="35763" numCol="1" spcCol="1270" anchor="ctr" anchorCtr="0">
                <a:noAutofit/>
              </a:bodyPr>
              <a:lstStyle/>
              <a:p>
                <a:pPr algn="ctr" defTabSz="434188">
                  <a:lnSpc>
                    <a:spcPct val="90000"/>
                  </a:lnSpc>
                  <a:spcBef>
                    <a:spcPct val="0"/>
                  </a:spcBef>
                  <a:spcAft>
                    <a:spcPct val="35000"/>
                  </a:spcAft>
                </a:pPr>
                <a:r>
                  <a:rPr lang="en-US" sz="1100" b="1" dirty="0" smtClean="0"/>
                  <a:t>STAGES EN ENTREPRISES</a:t>
                </a:r>
              </a:p>
            </p:txBody>
          </p:sp>
          <p:sp>
            <p:nvSpPr>
              <p:cNvPr id="145433" name="Forma lliure 145432"/>
              <p:cNvSpPr/>
              <p:nvPr/>
            </p:nvSpPr>
            <p:spPr>
              <a:xfrm>
                <a:off x="2899825" y="2157265"/>
                <a:ext cx="196740" cy="743876"/>
              </a:xfrm>
              <a:custGeom>
                <a:avLst/>
                <a:gdLst/>
                <a:ahLst/>
                <a:cxnLst/>
                <a:rect l="0" t="0" r="0" b="0"/>
                <a:pathLst>
                  <a:path>
                    <a:moveTo>
                      <a:pt x="0" y="0"/>
                    </a:moveTo>
                    <a:lnTo>
                      <a:pt x="0" y="743876"/>
                    </a:lnTo>
                    <a:lnTo>
                      <a:pt x="196740" y="743876"/>
                    </a:lnTo>
                  </a:path>
                </a:pathLst>
              </a:custGeom>
              <a:noFill/>
              <a:sp3d z="-40000" prstMaterial="matte"/>
            </p:spPr>
            <p:style>
              <a:lnRef idx="2">
                <a:schemeClr val="accent2">
                  <a:shade val="60000"/>
                  <a:hueOff val="0"/>
                  <a:satOff val="0"/>
                  <a:lumOff val="0"/>
                  <a:alphaOff val="0"/>
                </a:schemeClr>
              </a:lnRef>
              <a:fillRef idx="0">
                <a:scrgbClr r="0" g="0" b="0"/>
              </a:fillRef>
              <a:effectRef idx="0">
                <a:schemeClr val="accent2">
                  <a:hueOff val="0"/>
                  <a:satOff val="0"/>
                  <a:lumOff val="0"/>
                  <a:alphaOff val="0"/>
                </a:schemeClr>
              </a:effectRef>
              <a:fontRef idx="minor">
                <a:schemeClr val="tx1">
                  <a:hueOff val="0"/>
                  <a:satOff val="0"/>
                  <a:lumOff val="0"/>
                  <a:alphaOff val="0"/>
                </a:schemeClr>
              </a:fontRef>
            </p:style>
          </p:sp>
          <p:sp>
            <p:nvSpPr>
              <p:cNvPr id="145434" name="Forma lliure 145433"/>
              <p:cNvSpPr/>
              <p:nvPr/>
            </p:nvSpPr>
            <p:spPr>
              <a:xfrm>
                <a:off x="3096565" y="2492893"/>
                <a:ext cx="1306396" cy="816497"/>
              </a:xfrm>
              <a:custGeom>
                <a:avLst/>
                <a:gdLst>
                  <a:gd name="connsiteX0" fmla="*/ 0 w 1306396"/>
                  <a:gd name="connsiteY0" fmla="*/ 81650 h 816497"/>
                  <a:gd name="connsiteX1" fmla="*/ 81650 w 1306396"/>
                  <a:gd name="connsiteY1" fmla="*/ 0 h 816497"/>
                  <a:gd name="connsiteX2" fmla="*/ 1224746 w 1306396"/>
                  <a:gd name="connsiteY2" fmla="*/ 0 h 816497"/>
                  <a:gd name="connsiteX3" fmla="*/ 1306396 w 1306396"/>
                  <a:gd name="connsiteY3" fmla="*/ 81650 h 816497"/>
                  <a:gd name="connsiteX4" fmla="*/ 1306396 w 1306396"/>
                  <a:gd name="connsiteY4" fmla="*/ 734847 h 816497"/>
                  <a:gd name="connsiteX5" fmla="*/ 1224746 w 1306396"/>
                  <a:gd name="connsiteY5" fmla="*/ 816497 h 816497"/>
                  <a:gd name="connsiteX6" fmla="*/ 81650 w 1306396"/>
                  <a:gd name="connsiteY6" fmla="*/ 816497 h 816497"/>
                  <a:gd name="connsiteX7" fmla="*/ 0 w 1306396"/>
                  <a:gd name="connsiteY7" fmla="*/ 734847 h 816497"/>
                  <a:gd name="connsiteX8" fmla="*/ 0 w 1306396"/>
                  <a:gd name="connsiteY8" fmla="*/ 81650 h 8164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06396" h="816497">
                    <a:moveTo>
                      <a:pt x="0" y="81650"/>
                    </a:moveTo>
                    <a:cubicBezTo>
                      <a:pt x="0" y="36556"/>
                      <a:pt x="36556" y="0"/>
                      <a:pt x="81650" y="0"/>
                    </a:cubicBezTo>
                    <a:lnTo>
                      <a:pt x="1224746" y="0"/>
                    </a:lnTo>
                    <a:cubicBezTo>
                      <a:pt x="1269840" y="0"/>
                      <a:pt x="1306396" y="36556"/>
                      <a:pt x="1306396" y="81650"/>
                    </a:cubicBezTo>
                    <a:lnTo>
                      <a:pt x="1306396" y="734847"/>
                    </a:lnTo>
                    <a:cubicBezTo>
                      <a:pt x="1306396" y="779941"/>
                      <a:pt x="1269840" y="816497"/>
                      <a:pt x="1224746" y="816497"/>
                    </a:cubicBezTo>
                    <a:lnTo>
                      <a:pt x="81650" y="816497"/>
                    </a:lnTo>
                    <a:cubicBezTo>
                      <a:pt x="36556" y="816497"/>
                      <a:pt x="0" y="779941"/>
                      <a:pt x="0" y="734847"/>
                    </a:cubicBezTo>
                    <a:lnTo>
                      <a:pt x="0" y="81650"/>
                    </a:lnTo>
                    <a:close/>
                  </a:path>
                </a:pathLst>
              </a:custGeom>
              <a:ln>
                <a:solidFill>
                  <a:srgbClr val="0D7BCD"/>
                </a:solidFill>
              </a:ln>
              <a:sp3d z="-400500" extrusionH="63500" prstMaterial="matte"/>
            </p:spPr>
            <p:style>
              <a:lnRef idx="1">
                <a:scrgbClr r="0" g="0" b="0"/>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43827" tIns="37004" rIns="43827" bIns="37004" numCol="1" spcCol="1270" anchor="ctr" anchorCtr="0">
                <a:noAutofit/>
              </a:bodyPr>
              <a:lstStyle/>
              <a:p>
                <a:pPr algn="ctr" defTabSz="477606">
                  <a:lnSpc>
                    <a:spcPct val="90000"/>
                  </a:lnSpc>
                  <a:spcBef>
                    <a:spcPct val="0"/>
                  </a:spcBef>
                  <a:spcAft>
                    <a:spcPct val="35000"/>
                  </a:spcAft>
                </a:pPr>
                <a:r>
                  <a:rPr lang="en-US" sz="1074" dirty="0" smtClean="0"/>
                  <a:t>Intégrés</a:t>
                </a:r>
                <a:r>
                  <a:rPr lang="en-US" sz="1074" dirty="0"/>
                  <a:t> </a:t>
                </a:r>
                <a:r>
                  <a:rPr lang="en-US" sz="1074" dirty="0" smtClean="0"/>
                  <a:t>au cursus pédagogique ou hors cursus</a:t>
                </a:r>
                <a:endParaRPr lang="en-US" sz="1074" dirty="0"/>
              </a:p>
            </p:txBody>
          </p:sp>
          <p:sp>
            <p:nvSpPr>
              <p:cNvPr id="145435" name="Forma lliure 145434"/>
              <p:cNvSpPr/>
              <p:nvPr/>
            </p:nvSpPr>
            <p:spPr>
              <a:xfrm>
                <a:off x="2899825" y="2157265"/>
                <a:ext cx="196740" cy="1709883"/>
              </a:xfrm>
              <a:custGeom>
                <a:avLst/>
                <a:gdLst/>
                <a:ahLst/>
                <a:cxnLst/>
                <a:rect l="0" t="0" r="0" b="0"/>
                <a:pathLst>
                  <a:path>
                    <a:moveTo>
                      <a:pt x="0" y="0"/>
                    </a:moveTo>
                    <a:lnTo>
                      <a:pt x="0" y="1709883"/>
                    </a:lnTo>
                    <a:lnTo>
                      <a:pt x="196740" y="1709883"/>
                    </a:lnTo>
                  </a:path>
                </a:pathLst>
              </a:custGeom>
              <a:noFill/>
              <a:sp3d z="-40000" prstMaterial="matte"/>
            </p:spPr>
            <p:style>
              <a:lnRef idx="2">
                <a:schemeClr val="accent2">
                  <a:shade val="60000"/>
                  <a:hueOff val="0"/>
                  <a:satOff val="0"/>
                  <a:lumOff val="0"/>
                  <a:alphaOff val="0"/>
                </a:schemeClr>
              </a:lnRef>
              <a:fillRef idx="0">
                <a:scrgbClr r="0" g="0" b="0"/>
              </a:fillRef>
              <a:effectRef idx="0">
                <a:schemeClr val="accent2">
                  <a:hueOff val="0"/>
                  <a:satOff val="0"/>
                  <a:lumOff val="0"/>
                  <a:alphaOff val="0"/>
                </a:schemeClr>
              </a:effectRef>
              <a:fontRef idx="minor">
                <a:schemeClr val="tx1">
                  <a:hueOff val="0"/>
                  <a:satOff val="0"/>
                  <a:lumOff val="0"/>
                  <a:alphaOff val="0"/>
                </a:schemeClr>
              </a:fontRef>
            </p:style>
          </p:sp>
          <p:sp>
            <p:nvSpPr>
              <p:cNvPr id="145436" name="Forma lliure 145435"/>
              <p:cNvSpPr/>
              <p:nvPr/>
            </p:nvSpPr>
            <p:spPr>
              <a:xfrm>
                <a:off x="3096565" y="3458900"/>
                <a:ext cx="1306396" cy="816497"/>
              </a:xfrm>
              <a:custGeom>
                <a:avLst/>
                <a:gdLst>
                  <a:gd name="connsiteX0" fmla="*/ 0 w 1306396"/>
                  <a:gd name="connsiteY0" fmla="*/ 81650 h 816497"/>
                  <a:gd name="connsiteX1" fmla="*/ 81650 w 1306396"/>
                  <a:gd name="connsiteY1" fmla="*/ 0 h 816497"/>
                  <a:gd name="connsiteX2" fmla="*/ 1224746 w 1306396"/>
                  <a:gd name="connsiteY2" fmla="*/ 0 h 816497"/>
                  <a:gd name="connsiteX3" fmla="*/ 1306396 w 1306396"/>
                  <a:gd name="connsiteY3" fmla="*/ 81650 h 816497"/>
                  <a:gd name="connsiteX4" fmla="*/ 1306396 w 1306396"/>
                  <a:gd name="connsiteY4" fmla="*/ 734847 h 816497"/>
                  <a:gd name="connsiteX5" fmla="*/ 1224746 w 1306396"/>
                  <a:gd name="connsiteY5" fmla="*/ 816497 h 816497"/>
                  <a:gd name="connsiteX6" fmla="*/ 81650 w 1306396"/>
                  <a:gd name="connsiteY6" fmla="*/ 816497 h 816497"/>
                  <a:gd name="connsiteX7" fmla="*/ 0 w 1306396"/>
                  <a:gd name="connsiteY7" fmla="*/ 734847 h 816497"/>
                  <a:gd name="connsiteX8" fmla="*/ 0 w 1306396"/>
                  <a:gd name="connsiteY8" fmla="*/ 81650 h 8164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06396" h="816497">
                    <a:moveTo>
                      <a:pt x="0" y="81650"/>
                    </a:moveTo>
                    <a:cubicBezTo>
                      <a:pt x="0" y="36556"/>
                      <a:pt x="36556" y="0"/>
                      <a:pt x="81650" y="0"/>
                    </a:cubicBezTo>
                    <a:lnTo>
                      <a:pt x="1224746" y="0"/>
                    </a:lnTo>
                    <a:cubicBezTo>
                      <a:pt x="1269840" y="0"/>
                      <a:pt x="1306396" y="36556"/>
                      <a:pt x="1306396" y="81650"/>
                    </a:cubicBezTo>
                    <a:lnTo>
                      <a:pt x="1306396" y="734847"/>
                    </a:lnTo>
                    <a:cubicBezTo>
                      <a:pt x="1306396" y="779941"/>
                      <a:pt x="1269840" y="816497"/>
                      <a:pt x="1224746" y="816497"/>
                    </a:cubicBezTo>
                    <a:lnTo>
                      <a:pt x="81650" y="816497"/>
                    </a:lnTo>
                    <a:cubicBezTo>
                      <a:pt x="36556" y="816497"/>
                      <a:pt x="0" y="779941"/>
                      <a:pt x="0" y="734847"/>
                    </a:cubicBezTo>
                    <a:lnTo>
                      <a:pt x="0" y="81650"/>
                    </a:lnTo>
                    <a:close/>
                  </a:path>
                </a:pathLst>
              </a:custGeom>
              <a:ln>
                <a:solidFill>
                  <a:srgbClr val="0D7BCD"/>
                </a:solidFill>
              </a:ln>
              <a:sp3d z="-400500" extrusionH="63500" prstMaterial="matte"/>
            </p:spPr>
            <p:style>
              <a:lnRef idx="1">
                <a:scrgbClr r="0" g="0" b="0"/>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43827" tIns="37004" rIns="43827" bIns="37004" numCol="1" spcCol="1270" anchor="ctr" anchorCtr="0">
                <a:noAutofit/>
              </a:bodyPr>
              <a:lstStyle/>
              <a:p>
                <a:pPr algn="ctr" defTabSz="477606">
                  <a:lnSpc>
                    <a:spcPct val="90000"/>
                  </a:lnSpc>
                  <a:spcBef>
                    <a:spcPct val="0"/>
                  </a:spcBef>
                  <a:spcAft>
                    <a:spcPct val="35000"/>
                  </a:spcAft>
                </a:pPr>
                <a:r>
                  <a:rPr lang="en-US" sz="1074" dirty="0" smtClean="0"/>
                  <a:t>Mobilité nationale</a:t>
                </a:r>
                <a:endParaRPr lang="en-US" sz="1074" dirty="0"/>
              </a:p>
            </p:txBody>
          </p:sp>
          <p:sp>
            <p:nvSpPr>
              <p:cNvPr id="145437" name="Forma lliure 145436"/>
              <p:cNvSpPr/>
              <p:nvPr/>
            </p:nvSpPr>
            <p:spPr>
              <a:xfrm>
                <a:off x="2899825" y="2157265"/>
                <a:ext cx="196740" cy="2688096"/>
              </a:xfrm>
              <a:custGeom>
                <a:avLst/>
                <a:gdLst/>
                <a:ahLst/>
                <a:cxnLst/>
                <a:rect l="0" t="0" r="0" b="0"/>
                <a:pathLst>
                  <a:path>
                    <a:moveTo>
                      <a:pt x="0" y="0"/>
                    </a:moveTo>
                    <a:lnTo>
                      <a:pt x="0" y="2688096"/>
                    </a:lnTo>
                    <a:lnTo>
                      <a:pt x="196740" y="2688096"/>
                    </a:lnTo>
                  </a:path>
                </a:pathLst>
              </a:custGeom>
              <a:noFill/>
              <a:sp3d z="-40000" prstMaterial="matte"/>
            </p:spPr>
            <p:style>
              <a:lnRef idx="2">
                <a:schemeClr val="accent2">
                  <a:shade val="60000"/>
                  <a:hueOff val="0"/>
                  <a:satOff val="0"/>
                  <a:lumOff val="0"/>
                  <a:alphaOff val="0"/>
                </a:schemeClr>
              </a:lnRef>
              <a:fillRef idx="0">
                <a:scrgbClr r="0" g="0" b="0"/>
              </a:fillRef>
              <a:effectRef idx="0">
                <a:schemeClr val="accent2">
                  <a:hueOff val="0"/>
                  <a:satOff val="0"/>
                  <a:lumOff val="0"/>
                  <a:alphaOff val="0"/>
                </a:schemeClr>
              </a:effectRef>
              <a:fontRef idx="minor">
                <a:schemeClr val="tx1">
                  <a:hueOff val="0"/>
                  <a:satOff val="0"/>
                  <a:lumOff val="0"/>
                  <a:alphaOff val="0"/>
                </a:schemeClr>
              </a:fontRef>
            </p:style>
          </p:sp>
          <p:sp>
            <p:nvSpPr>
              <p:cNvPr id="145438" name="Forma lliure 145437"/>
              <p:cNvSpPr/>
              <p:nvPr/>
            </p:nvSpPr>
            <p:spPr>
              <a:xfrm>
                <a:off x="3096565" y="4437113"/>
                <a:ext cx="1306396" cy="816497"/>
              </a:xfrm>
              <a:custGeom>
                <a:avLst/>
                <a:gdLst>
                  <a:gd name="connsiteX0" fmla="*/ 0 w 1306396"/>
                  <a:gd name="connsiteY0" fmla="*/ 81650 h 816497"/>
                  <a:gd name="connsiteX1" fmla="*/ 81650 w 1306396"/>
                  <a:gd name="connsiteY1" fmla="*/ 0 h 816497"/>
                  <a:gd name="connsiteX2" fmla="*/ 1224746 w 1306396"/>
                  <a:gd name="connsiteY2" fmla="*/ 0 h 816497"/>
                  <a:gd name="connsiteX3" fmla="*/ 1306396 w 1306396"/>
                  <a:gd name="connsiteY3" fmla="*/ 81650 h 816497"/>
                  <a:gd name="connsiteX4" fmla="*/ 1306396 w 1306396"/>
                  <a:gd name="connsiteY4" fmla="*/ 734847 h 816497"/>
                  <a:gd name="connsiteX5" fmla="*/ 1224746 w 1306396"/>
                  <a:gd name="connsiteY5" fmla="*/ 816497 h 816497"/>
                  <a:gd name="connsiteX6" fmla="*/ 81650 w 1306396"/>
                  <a:gd name="connsiteY6" fmla="*/ 816497 h 816497"/>
                  <a:gd name="connsiteX7" fmla="*/ 0 w 1306396"/>
                  <a:gd name="connsiteY7" fmla="*/ 734847 h 816497"/>
                  <a:gd name="connsiteX8" fmla="*/ 0 w 1306396"/>
                  <a:gd name="connsiteY8" fmla="*/ 81650 h 8164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06396" h="816497">
                    <a:moveTo>
                      <a:pt x="0" y="81650"/>
                    </a:moveTo>
                    <a:cubicBezTo>
                      <a:pt x="0" y="36556"/>
                      <a:pt x="36556" y="0"/>
                      <a:pt x="81650" y="0"/>
                    </a:cubicBezTo>
                    <a:lnTo>
                      <a:pt x="1224746" y="0"/>
                    </a:lnTo>
                    <a:cubicBezTo>
                      <a:pt x="1269840" y="0"/>
                      <a:pt x="1306396" y="36556"/>
                      <a:pt x="1306396" y="81650"/>
                    </a:cubicBezTo>
                    <a:lnTo>
                      <a:pt x="1306396" y="734847"/>
                    </a:lnTo>
                    <a:cubicBezTo>
                      <a:pt x="1306396" y="779941"/>
                      <a:pt x="1269840" y="816497"/>
                      <a:pt x="1224746" y="816497"/>
                    </a:cubicBezTo>
                    <a:lnTo>
                      <a:pt x="81650" y="816497"/>
                    </a:lnTo>
                    <a:cubicBezTo>
                      <a:pt x="36556" y="816497"/>
                      <a:pt x="0" y="779941"/>
                      <a:pt x="0" y="734847"/>
                    </a:cubicBezTo>
                    <a:lnTo>
                      <a:pt x="0" y="81650"/>
                    </a:lnTo>
                    <a:close/>
                  </a:path>
                </a:pathLst>
              </a:custGeom>
              <a:ln>
                <a:solidFill>
                  <a:srgbClr val="0D7BCD"/>
                </a:solidFill>
              </a:ln>
              <a:sp3d z="-400500" extrusionH="63500" prstMaterial="matte"/>
            </p:spPr>
            <p:style>
              <a:lnRef idx="1">
                <a:scrgbClr r="0" g="0" b="0"/>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43827" tIns="37004" rIns="43827" bIns="37004" numCol="1" spcCol="1270" anchor="ctr" anchorCtr="0">
                <a:noAutofit/>
              </a:bodyPr>
              <a:lstStyle/>
              <a:p>
                <a:pPr algn="ctr" defTabSz="477606">
                  <a:lnSpc>
                    <a:spcPct val="90000"/>
                  </a:lnSpc>
                  <a:spcBef>
                    <a:spcPct val="0"/>
                  </a:spcBef>
                  <a:spcAft>
                    <a:spcPct val="35000"/>
                  </a:spcAft>
                </a:pPr>
                <a:r>
                  <a:rPr lang="en-US" sz="1074" dirty="0"/>
                  <a:t> </a:t>
                </a:r>
              </a:p>
              <a:p>
                <a:pPr algn="ctr" defTabSz="477606">
                  <a:lnSpc>
                    <a:spcPct val="90000"/>
                  </a:lnSpc>
                  <a:spcBef>
                    <a:spcPct val="0"/>
                  </a:spcBef>
                  <a:spcAft>
                    <a:spcPct val="35000"/>
                  </a:spcAft>
                </a:pPr>
                <a:r>
                  <a:rPr lang="en-US" sz="1074" dirty="0" smtClean="0"/>
                  <a:t>Mobilité internationale                                                                                                                                    </a:t>
                </a:r>
                <a:endParaRPr lang="en-US" sz="1074" dirty="0"/>
              </a:p>
            </p:txBody>
          </p:sp>
          <p:sp>
            <p:nvSpPr>
              <p:cNvPr id="145439" name="Forma lliure 145438"/>
              <p:cNvSpPr/>
              <p:nvPr/>
            </p:nvSpPr>
            <p:spPr>
              <a:xfrm>
                <a:off x="2899825" y="2157265"/>
                <a:ext cx="196740" cy="3678123"/>
              </a:xfrm>
              <a:custGeom>
                <a:avLst/>
                <a:gdLst/>
                <a:ahLst/>
                <a:cxnLst/>
                <a:rect l="0" t="0" r="0" b="0"/>
                <a:pathLst>
                  <a:path>
                    <a:moveTo>
                      <a:pt x="0" y="0"/>
                    </a:moveTo>
                    <a:lnTo>
                      <a:pt x="0" y="3678123"/>
                    </a:lnTo>
                    <a:lnTo>
                      <a:pt x="196740" y="3678123"/>
                    </a:lnTo>
                  </a:path>
                </a:pathLst>
              </a:custGeom>
              <a:noFill/>
              <a:ln>
                <a:solidFill>
                  <a:srgbClr val="0D7BCD"/>
                </a:solidFill>
              </a:ln>
              <a:sp3d z="-40000" prstMaterial="matte"/>
            </p:spPr>
            <p:style>
              <a:lnRef idx="2">
                <a:scrgbClr r="0" g="0" b="0"/>
              </a:lnRef>
              <a:fillRef idx="0">
                <a:scrgbClr r="0" g="0" b="0"/>
              </a:fillRef>
              <a:effectRef idx="0">
                <a:schemeClr val="accent2">
                  <a:hueOff val="0"/>
                  <a:satOff val="0"/>
                  <a:lumOff val="0"/>
                  <a:alphaOff val="0"/>
                </a:schemeClr>
              </a:effectRef>
              <a:fontRef idx="minor">
                <a:schemeClr val="tx1">
                  <a:hueOff val="0"/>
                  <a:satOff val="0"/>
                  <a:lumOff val="0"/>
                  <a:alphaOff val="0"/>
                </a:schemeClr>
              </a:fontRef>
            </p:style>
          </p:sp>
          <p:sp>
            <p:nvSpPr>
              <p:cNvPr id="10240" name="Forma lliure 10239"/>
              <p:cNvSpPr/>
              <p:nvPr/>
            </p:nvSpPr>
            <p:spPr>
              <a:xfrm>
                <a:off x="3096565" y="5427140"/>
                <a:ext cx="1306396" cy="816497"/>
              </a:xfrm>
              <a:custGeom>
                <a:avLst/>
                <a:gdLst>
                  <a:gd name="connsiteX0" fmla="*/ 0 w 1306396"/>
                  <a:gd name="connsiteY0" fmla="*/ 81650 h 816497"/>
                  <a:gd name="connsiteX1" fmla="*/ 81650 w 1306396"/>
                  <a:gd name="connsiteY1" fmla="*/ 0 h 816497"/>
                  <a:gd name="connsiteX2" fmla="*/ 1224746 w 1306396"/>
                  <a:gd name="connsiteY2" fmla="*/ 0 h 816497"/>
                  <a:gd name="connsiteX3" fmla="*/ 1306396 w 1306396"/>
                  <a:gd name="connsiteY3" fmla="*/ 81650 h 816497"/>
                  <a:gd name="connsiteX4" fmla="*/ 1306396 w 1306396"/>
                  <a:gd name="connsiteY4" fmla="*/ 734847 h 816497"/>
                  <a:gd name="connsiteX5" fmla="*/ 1224746 w 1306396"/>
                  <a:gd name="connsiteY5" fmla="*/ 816497 h 816497"/>
                  <a:gd name="connsiteX6" fmla="*/ 81650 w 1306396"/>
                  <a:gd name="connsiteY6" fmla="*/ 816497 h 816497"/>
                  <a:gd name="connsiteX7" fmla="*/ 0 w 1306396"/>
                  <a:gd name="connsiteY7" fmla="*/ 734847 h 816497"/>
                  <a:gd name="connsiteX8" fmla="*/ 0 w 1306396"/>
                  <a:gd name="connsiteY8" fmla="*/ 81650 h 8164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06396" h="816497">
                    <a:moveTo>
                      <a:pt x="0" y="81650"/>
                    </a:moveTo>
                    <a:cubicBezTo>
                      <a:pt x="0" y="36556"/>
                      <a:pt x="36556" y="0"/>
                      <a:pt x="81650" y="0"/>
                    </a:cubicBezTo>
                    <a:lnTo>
                      <a:pt x="1224746" y="0"/>
                    </a:lnTo>
                    <a:cubicBezTo>
                      <a:pt x="1269840" y="0"/>
                      <a:pt x="1306396" y="36556"/>
                      <a:pt x="1306396" y="81650"/>
                    </a:cubicBezTo>
                    <a:lnTo>
                      <a:pt x="1306396" y="734847"/>
                    </a:lnTo>
                    <a:cubicBezTo>
                      <a:pt x="1306396" y="779941"/>
                      <a:pt x="1269840" y="816497"/>
                      <a:pt x="1224746" y="816497"/>
                    </a:cubicBezTo>
                    <a:lnTo>
                      <a:pt x="81650" y="816497"/>
                    </a:lnTo>
                    <a:cubicBezTo>
                      <a:pt x="36556" y="816497"/>
                      <a:pt x="0" y="779941"/>
                      <a:pt x="0" y="734847"/>
                    </a:cubicBezTo>
                    <a:lnTo>
                      <a:pt x="0" y="81650"/>
                    </a:lnTo>
                    <a:close/>
                  </a:path>
                </a:pathLst>
              </a:custGeom>
              <a:ln>
                <a:solidFill>
                  <a:srgbClr val="0D7BCD"/>
                </a:solidFill>
              </a:ln>
              <a:sp3d z="-400500" extrusionH="63500" prstMaterial="matte"/>
            </p:spPr>
            <p:style>
              <a:lnRef idx="1">
                <a:scrgbClr r="0" g="0" b="0"/>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43827" tIns="37004" rIns="43827" bIns="37004" numCol="1" spcCol="1270" anchor="ctr" anchorCtr="0">
                <a:noAutofit/>
              </a:bodyPr>
              <a:lstStyle/>
              <a:p>
                <a:pPr algn="ctr" defTabSz="477606">
                  <a:lnSpc>
                    <a:spcPct val="90000"/>
                  </a:lnSpc>
                  <a:spcBef>
                    <a:spcPct val="0"/>
                  </a:spcBef>
                  <a:spcAft>
                    <a:spcPct val="35000"/>
                  </a:spcAft>
                </a:pPr>
                <a:r>
                  <a:rPr lang="en-US" sz="1074" dirty="0" smtClean="0"/>
                  <a:t>Stages à l’UB</a:t>
                </a:r>
                <a:endParaRPr lang="en-US" sz="1074" dirty="0"/>
              </a:p>
            </p:txBody>
          </p:sp>
          <p:sp>
            <p:nvSpPr>
              <p:cNvPr id="10241" name="Forma lliure 10240"/>
              <p:cNvSpPr/>
              <p:nvPr/>
            </p:nvSpPr>
            <p:spPr>
              <a:xfrm>
                <a:off x="7150397" y="1340768"/>
                <a:ext cx="1632995" cy="816497"/>
              </a:xfrm>
              <a:custGeom>
                <a:avLst/>
                <a:gdLst>
                  <a:gd name="connsiteX0" fmla="*/ 0 w 1632995"/>
                  <a:gd name="connsiteY0" fmla="*/ 81650 h 816497"/>
                  <a:gd name="connsiteX1" fmla="*/ 81650 w 1632995"/>
                  <a:gd name="connsiteY1" fmla="*/ 0 h 816497"/>
                  <a:gd name="connsiteX2" fmla="*/ 1551345 w 1632995"/>
                  <a:gd name="connsiteY2" fmla="*/ 0 h 816497"/>
                  <a:gd name="connsiteX3" fmla="*/ 1632995 w 1632995"/>
                  <a:gd name="connsiteY3" fmla="*/ 81650 h 816497"/>
                  <a:gd name="connsiteX4" fmla="*/ 1632995 w 1632995"/>
                  <a:gd name="connsiteY4" fmla="*/ 734847 h 816497"/>
                  <a:gd name="connsiteX5" fmla="*/ 1551345 w 1632995"/>
                  <a:gd name="connsiteY5" fmla="*/ 816497 h 816497"/>
                  <a:gd name="connsiteX6" fmla="*/ 81650 w 1632995"/>
                  <a:gd name="connsiteY6" fmla="*/ 816497 h 816497"/>
                  <a:gd name="connsiteX7" fmla="*/ 0 w 1632995"/>
                  <a:gd name="connsiteY7" fmla="*/ 734847 h 816497"/>
                  <a:gd name="connsiteX8" fmla="*/ 0 w 1632995"/>
                  <a:gd name="connsiteY8" fmla="*/ 81650 h 8164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32995" h="816497">
                    <a:moveTo>
                      <a:pt x="0" y="81650"/>
                    </a:moveTo>
                    <a:cubicBezTo>
                      <a:pt x="0" y="36556"/>
                      <a:pt x="36556" y="0"/>
                      <a:pt x="81650" y="0"/>
                    </a:cubicBezTo>
                    <a:lnTo>
                      <a:pt x="1551345" y="0"/>
                    </a:lnTo>
                    <a:cubicBezTo>
                      <a:pt x="1596439" y="0"/>
                      <a:pt x="1632995" y="36556"/>
                      <a:pt x="1632995" y="81650"/>
                    </a:cubicBezTo>
                    <a:lnTo>
                      <a:pt x="1632995" y="734847"/>
                    </a:lnTo>
                    <a:cubicBezTo>
                      <a:pt x="1632995" y="779941"/>
                      <a:pt x="1596439" y="816497"/>
                      <a:pt x="1551345" y="816497"/>
                    </a:cubicBezTo>
                    <a:lnTo>
                      <a:pt x="81650" y="816497"/>
                    </a:lnTo>
                    <a:cubicBezTo>
                      <a:pt x="36556" y="816497"/>
                      <a:pt x="0" y="779941"/>
                      <a:pt x="0" y="734847"/>
                    </a:cubicBezTo>
                    <a:lnTo>
                      <a:pt x="0" y="81650"/>
                    </a:lnTo>
                    <a:close/>
                  </a:path>
                </a:pathLst>
              </a:custGeom>
              <a:solidFill>
                <a:srgbClr val="095791"/>
              </a:solidFill>
              <a:sp3d extrusionH="381000" contourW="38100" prstMaterial="matte">
                <a:contourClr>
                  <a:schemeClr val="lt1"/>
                </a:contourClr>
              </a:sp3d>
            </p:spPr>
            <p:style>
              <a:lnRef idx="0">
                <a:schemeClr val="lt1">
                  <a:hueOff val="0"/>
                  <a:satOff val="0"/>
                  <a:lumOff val="0"/>
                  <a:alphaOff val="0"/>
                </a:schemeClr>
              </a:lnRef>
              <a:fillRef idx="1">
                <a:scrgbClr r="0" g="0" b="0"/>
              </a:fillRef>
              <a:effectRef idx="0">
                <a:schemeClr val="accent2">
                  <a:hueOff val="0"/>
                  <a:satOff val="0"/>
                  <a:lumOff val="0"/>
                  <a:alphaOff val="0"/>
                </a:schemeClr>
              </a:effectRef>
              <a:fontRef idx="minor">
                <a:schemeClr val="lt1"/>
              </a:fontRef>
            </p:style>
            <p:txBody>
              <a:bodyPr spcFirstLastPara="0" vert="horz" wrap="square" lIns="41966" tIns="35763" rIns="41966" bIns="35763" numCol="1" spcCol="1270" anchor="ctr" anchorCtr="0">
                <a:noAutofit/>
              </a:bodyPr>
              <a:lstStyle/>
              <a:p>
                <a:pPr algn="ctr" defTabSz="434188">
                  <a:lnSpc>
                    <a:spcPct val="90000"/>
                  </a:lnSpc>
                  <a:spcBef>
                    <a:spcPct val="0"/>
                  </a:spcBef>
                  <a:spcAft>
                    <a:spcPct val="35000"/>
                  </a:spcAft>
                </a:pPr>
                <a:r>
                  <a:rPr lang="en-US" sz="1100" b="1" dirty="0" smtClean="0"/>
                  <a:t>ENTREPRENEURIAT</a:t>
                </a:r>
                <a:endParaRPr lang="en-US" sz="1100" b="1" dirty="0"/>
              </a:p>
            </p:txBody>
          </p:sp>
          <p:sp>
            <p:nvSpPr>
              <p:cNvPr id="10245" name="Forma lliure 10244"/>
              <p:cNvSpPr/>
              <p:nvPr/>
            </p:nvSpPr>
            <p:spPr>
              <a:xfrm>
                <a:off x="7313696" y="2157265"/>
                <a:ext cx="163299" cy="743876"/>
              </a:xfrm>
              <a:custGeom>
                <a:avLst/>
                <a:gdLst/>
                <a:ahLst/>
                <a:cxnLst/>
                <a:rect l="0" t="0" r="0" b="0"/>
                <a:pathLst>
                  <a:path>
                    <a:moveTo>
                      <a:pt x="0" y="0"/>
                    </a:moveTo>
                    <a:lnTo>
                      <a:pt x="0" y="743876"/>
                    </a:lnTo>
                    <a:lnTo>
                      <a:pt x="163299" y="743876"/>
                    </a:lnTo>
                  </a:path>
                </a:pathLst>
              </a:custGeom>
              <a:noFill/>
              <a:sp3d z="-40000" prstMaterial="matte"/>
            </p:spPr>
            <p:style>
              <a:lnRef idx="2">
                <a:schemeClr val="accent2">
                  <a:shade val="60000"/>
                  <a:hueOff val="0"/>
                  <a:satOff val="0"/>
                  <a:lumOff val="0"/>
                  <a:alphaOff val="0"/>
                </a:schemeClr>
              </a:lnRef>
              <a:fillRef idx="0">
                <a:scrgbClr r="0" g="0" b="0"/>
              </a:fillRef>
              <a:effectRef idx="0">
                <a:schemeClr val="accent2">
                  <a:hueOff val="0"/>
                  <a:satOff val="0"/>
                  <a:lumOff val="0"/>
                  <a:alphaOff val="0"/>
                </a:schemeClr>
              </a:effectRef>
              <a:fontRef idx="minor">
                <a:schemeClr val="tx1">
                  <a:hueOff val="0"/>
                  <a:satOff val="0"/>
                  <a:lumOff val="0"/>
                  <a:alphaOff val="0"/>
                </a:schemeClr>
              </a:fontRef>
            </p:style>
          </p:sp>
          <p:sp>
            <p:nvSpPr>
              <p:cNvPr id="10246" name="Forma lliure 10245"/>
              <p:cNvSpPr/>
              <p:nvPr/>
            </p:nvSpPr>
            <p:spPr>
              <a:xfrm>
                <a:off x="7476996" y="2492893"/>
                <a:ext cx="1306396" cy="816497"/>
              </a:xfrm>
              <a:custGeom>
                <a:avLst/>
                <a:gdLst>
                  <a:gd name="connsiteX0" fmla="*/ 0 w 1306396"/>
                  <a:gd name="connsiteY0" fmla="*/ 81650 h 816497"/>
                  <a:gd name="connsiteX1" fmla="*/ 81650 w 1306396"/>
                  <a:gd name="connsiteY1" fmla="*/ 0 h 816497"/>
                  <a:gd name="connsiteX2" fmla="*/ 1224746 w 1306396"/>
                  <a:gd name="connsiteY2" fmla="*/ 0 h 816497"/>
                  <a:gd name="connsiteX3" fmla="*/ 1306396 w 1306396"/>
                  <a:gd name="connsiteY3" fmla="*/ 81650 h 816497"/>
                  <a:gd name="connsiteX4" fmla="*/ 1306396 w 1306396"/>
                  <a:gd name="connsiteY4" fmla="*/ 734847 h 816497"/>
                  <a:gd name="connsiteX5" fmla="*/ 1224746 w 1306396"/>
                  <a:gd name="connsiteY5" fmla="*/ 816497 h 816497"/>
                  <a:gd name="connsiteX6" fmla="*/ 81650 w 1306396"/>
                  <a:gd name="connsiteY6" fmla="*/ 816497 h 816497"/>
                  <a:gd name="connsiteX7" fmla="*/ 0 w 1306396"/>
                  <a:gd name="connsiteY7" fmla="*/ 734847 h 816497"/>
                  <a:gd name="connsiteX8" fmla="*/ 0 w 1306396"/>
                  <a:gd name="connsiteY8" fmla="*/ 81650 h 8164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06396" h="816497">
                    <a:moveTo>
                      <a:pt x="0" y="81650"/>
                    </a:moveTo>
                    <a:cubicBezTo>
                      <a:pt x="0" y="36556"/>
                      <a:pt x="36556" y="0"/>
                      <a:pt x="81650" y="0"/>
                    </a:cubicBezTo>
                    <a:lnTo>
                      <a:pt x="1224746" y="0"/>
                    </a:lnTo>
                    <a:cubicBezTo>
                      <a:pt x="1269840" y="0"/>
                      <a:pt x="1306396" y="36556"/>
                      <a:pt x="1306396" y="81650"/>
                    </a:cubicBezTo>
                    <a:lnTo>
                      <a:pt x="1306396" y="734847"/>
                    </a:lnTo>
                    <a:cubicBezTo>
                      <a:pt x="1306396" y="779941"/>
                      <a:pt x="1269840" y="816497"/>
                      <a:pt x="1224746" y="816497"/>
                    </a:cubicBezTo>
                    <a:lnTo>
                      <a:pt x="81650" y="816497"/>
                    </a:lnTo>
                    <a:cubicBezTo>
                      <a:pt x="36556" y="816497"/>
                      <a:pt x="0" y="779941"/>
                      <a:pt x="0" y="734847"/>
                    </a:cubicBezTo>
                    <a:lnTo>
                      <a:pt x="0" y="81650"/>
                    </a:lnTo>
                    <a:close/>
                  </a:path>
                </a:pathLst>
              </a:custGeom>
              <a:ln>
                <a:solidFill>
                  <a:srgbClr val="6699FF"/>
                </a:solidFill>
              </a:ln>
              <a:sp3d z="-400500" extrusionH="63500" prstMaterial="matte"/>
            </p:spPr>
            <p:style>
              <a:lnRef idx="1">
                <a:scrgbClr r="0" g="0" b="0"/>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43827" tIns="37004" rIns="43827" bIns="37004" numCol="1" spcCol="1270" anchor="ctr" anchorCtr="0">
                <a:noAutofit/>
              </a:bodyPr>
              <a:lstStyle/>
              <a:p>
                <a:pPr algn="ctr" defTabSz="477606">
                  <a:lnSpc>
                    <a:spcPct val="90000"/>
                  </a:lnSpc>
                  <a:spcBef>
                    <a:spcPct val="0"/>
                  </a:spcBef>
                  <a:spcAft>
                    <a:spcPct val="35000"/>
                  </a:spcAft>
                </a:pPr>
                <a:r>
                  <a:rPr lang="en-US" sz="1074" dirty="0" smtClean="0"/>
                  <a:t>Conseils et soutien à la création d’entreprises </a:t>
                </a:r>
                <a:endParaRPr lang="en-US" sz="1074" dirty="0"/>
              </a:p>
            </p:txBody>
          </p:sp>
          <p:sp>
            <p:nvSpPr>
              <p:cNvPr id="10247" name="Forma lliure 10246"/>
              <p:cNvSpPr/>
              <p:nvPr/>
            </p:nvSpPr>
            <p:spPr>
              <a:xfrm>
                <a:off x="7313696" y="2157265"/>
                <a:ext cx="163299" cy="1709883"/>
              </a:xfrm>
              <a:custGeom>
                <a:avLst/>
                <a:gdLst/>
                <a:ahLst/>
                <a:cxnLst/>
                <a:rect l="0" t="0" r="0" b="0"/>
                <a:pathLst>
                  <a:path>
                    <a:moveTo>
                      <a:pt x="0" y="0"/>
                    </a:moveTo>
                    <a:lnTo>
                      <a:pt x="0" y="1709883"/>
                    </a:lnTo>
                    <a:lnTo>
                      <a:pt x="163299" y="1709883"/>
                    </a:lnTo>
                  </a:path>
                </a:pathLst>
              </a:custGeom>
              <a:noFill/>
              <a:sp3d z="-40000" prstMaterial="matte"/>
            </p:spPr>
            <p:style>
              <a:lnRef idx="2">
                <a:schemeClr val="accent2">
                  <a:shade val="60000"/>
                  <a:hueOff val="0"/>
                  <a:satOff val="0"/>
                  <a:lumOff val="0"/>
                  <a:alphaOff val="0"/>
                </a:schemeClr>
              </a:lnRef>
              <a:fillRef idx="0">
                <a:scrgbClr r="0" g="0" b="0"/>
              </a:fillRef>
              <a:effectRef idx="0">
                <a:schemeClr val="accent2">
                  <a:hueOff val="0"/>
                  <a:satOff val="0"/>
                  <a:lumOff val="0"/>
                  <a:alphaOff val="0"/>
                </a:schemeClr>
              </a:effectRef>
              <a:fontRef idx="minor">
                <a:schemeClr val="tx1">
                  <a:hueOff val="0"/>
                  <a:satOff val="0"/>
                  <a:lumOff val="0"/>
                  <a:alphaOff val="0"/>
                </a:schemeClr>
              </a:fontRef>
            </p:style>
          </p:sp>
          <p:sp>
            <p:nvSpPr>
              <p:cNvPr id="10248" name="Forma lliure 10247"/>
              <p:cNvSpPr/>
              <p:nvPr/>
            </p:nvSpPr>
            <p:spPr>
              <a:xfrm>
                <a:off x="7476996" y="3458900"/>
                <a:ext cx="1306396" cy="816497"/>
              </a:xfrm>
              <a:custGeom>
                <a:avLst/>
                <a:gdLst>
                  <a:gd name="connsiteX0" fmla="*/ 0 w 1306396"/>
                  <a:gd name="connsiteY0" fmla="*/ 81650 h 816497"/>
                  <a:gd name="connsiteX1" fmla="*/ 81650 w 1306396"/>
                  <a:gd name="connsiteY1" fmla="*/ 0 h 816497"/>
                  <a:gd name="connsiteX2" fmla="*/ 1224746 w 1306396"/>
                  <a:gd name="connsiteY2" fmla="*/ 0 h 816497"/>
                  <a:gd name="connsiteX3" fmla="*/ 1306396 w 1306396"/>
                  <a:gd name="connsiteY3" fmla="*/ 81650 h 816497"/>
                  <a:gd name="connsiteX4" fmla="*/ 1306396 w 1306396"/>
                  <a:gd name="connsiteY4" fmla="*/ 734847 h 816497"/>
                  <a:gd name="connsiteX5" fmla="*/ 1224746 w 1306396"/>
                  <a:gd name="connsiteY5" fmla="*/ 816497 h 816497"/>
                  <a:gd name="connsiteX6" fmla="*/ 81650 w 1306396"/>
                  <a:gd name="connsiteY6" fmla="*/ 816497 h 816497"/>
                  <a:gd name="connsiteX7" fmla="*/ 0 w 1306396"/>
                  <a:gd name="connsiteY7" fmla="*/ 734847 h 816497"/>
                  <a:gd name="connsiteX8" fmla="*/ 0 w 1306396"/>
                  <a:gd name="connsiteY8" fmla="*/ 81650 h 8164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06396" h="816497">
                    <a:moveTo>
                      <a:pt x="0" y="81650"/>
                    </a:moveTo>
                    <a:cubicBezTo>
                      <a:pt x="0" y="36556"/>
                      <a:pt x="36556" y="0"/>
                      <a:pt x="81650" y="0"/>
                    </a:cubicBezTo>
                    <a:lnTo>
                      <a:pt x="1224746" y="0"/>
                    </a:lnTo>
                    <a:cubicBezTo>
                      <a:pt x="1269840" y="0"/>
                      <a:pt x="1306396" y="36556"/>
                      <a:pt x="1306396" y="81650"/>
                    </a:cubicBezTo>
                    <a:lnTo>
                      <a:pt x="1306396" y="734847"/>
                    </a:lnTo>
                    <a:cubicBezTo>
                      <a:pt x="1306396" y="779941"/>
                      <a:pt x="1269840" y="816497"/>
                      <a:pt x="1224746" y="816497"/>
                    </a:cubicBezTo>
                    <a:lnTo>
                      <a:pt x="81650" y="816497"/>
                    </a:lnTo>
                    <a:cubicBezTo>
                      <a:pt x="36556" y="816497"/>
                      <a:pt x="0" y="779941"/>
                      <a:pt x="0" y="734847"/>
                    </a:cubicBezTo>
                    <a:lnTo>
                      <a:pt x="0" y="81650"/>
                    </a:lnTo>
                    <a:close/>
                  </a:path>
                </a:pathLst>
              </a:custGeom>
              <a:ln>
                <a:solidFill>
                  <a:srgbClr val="6699FF"/>
                </a:solidFill>
              </a:ln>
              <a:sp3d z="-400500" extrusionH="63500" prstMaterial="matte"/>
            </p:spPr>
            <p:style>
              <a:lnRef idx="1">
                <a:scrgbClr r="0" g="0" b="0"/>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43827" tIns="37004" rIns="43827" bIns="37004" numCol="1" spcCol="1270" anchor="ctr" anchorCtr="0">
                <a:noAutofit/>
              </a:bodyPr>
              <a:lstStyle/>
              <a:p>
                <a:pPr algn="ctr" defTabSz="477606">
                  <a:lnSpc>
                    <a:spcPct val="90000"/>
                  </a:lnSpc>
                  <a:spcBef>
                    <a:spcPct val="0"/>
                  </a:spcBef>
                  <a:spcAft>
                    <a:spcPct val="35000"/>
                  </a:spcAft>
                </a:pPr>
                <a:r>
                  <a:rPr lang="en-US" sz="1074" dirty="0" smtClean="0"/>
                  <a:t>Ressources</a:t>
                </a:r>
                <a:endParaRPr lang="en-US" sz="1074" dirty="0"/>
              </a:p>
            </p:txBody>
          </p:sp>
          <p:sp>
            <p:nvSpPr>
              <p:cNvPr id="10249" name="Forma lliure 10248"/>
              <p:cNvSpPr/>
              <p:nvPr/>
            </p:nvSpPr>
            <p:spPr>
              <a:xfrm>
                <a:off x="7313696" y="2157265"/>
                <a:ext cx="148310" cy="2688096"/>
              </a:xfrm>
              <a:custGeom>
                <a:avLst/>
                <a:gdLst/>
                <a:ahLst/>
                <a:cxnLst/>
                <a:rect l="0" t="0" r="0" b="0"/>
                <a:pathLst>
                  <a:path>
                    <a:moveTo>
                      <a:pt x="0" y="0"/>
                    </a:moveTo>
                    <a:lnTo>
                      <a:pt x="0" y="2688096"/>
                    </a:lnTo>
                    <a:lnTo>
                      <a:pt x="148310" y="2688096"/>
                    </a:lnTo>
                  </a:path>
                </a:pathLst>
              </a:custGeom>
              <a:noFill/>
              <a:ln>
                <a:solidFill>
                  <a:srgbClr val="005EA4"/>
                </a:solidFill>
              </a:ln>
              <a:sp3d z="-40000" prstMaterial="matte"/>
            </p:spPr>
            <p:style>
              <a:lnRef idx="2">
                <a:scrgbClr r="0" g="0" b="0"/>
              </a:lnRef>
              <a:fillRef idx="0">
                <a:scrgbClr r="0" g="0" b="0"/>
              </a:fillRef>
              <a:effectRef idx="0">
                <a:schemeClr val="accent2">
                  <a:hueOff val="0"/>
                  <a:satOff val="0"/>
                  <a:lumOff val="0"/>
                  <a:alphaOff val="0"/>
                </a:schemeClr>
              </a:effectRef>
              <a:fontRef idx="minor">
                <a:schemeClr val="tx1">
                  <a:hueOff val="0"/>
                  <a:satOff val="0"/>
                  <a:lumOff val="0"/>
                  <a:alphaOff val="0"/>
                </a:schemeClr>
              </a:fontRef>
            </p:style>
          </p:sp>
          <p:sp>
            <p:nvSpPr>
              <p:cNvPr id="10251" name="Forma lliure 10250"/>
              <p:cNvSpPr/>
              <p:nvPr/>
            </p:nvSpPr>
            <p:spPr>
              <a:xfrm>
                <a:off x="7462007" y="4437113"/>
                <a:ext cx="1306396" cy="816497"/>
              </a:xfrm>
              <a:custGeom>
                <a:avLst/>
                <a:gdLst>
                  <a:gd name="connsiteX0" fmla="*/ 0 w 1306396"/>
                  <a:gd name="connsiteY0" fmla="*/ 81650 h 816497"/>
                  <a:gd name="connsiteX1" fmla="*/ 81650 w 1306396"/>
                  <a:gd name="connsiteY1" fmla="*/ 0 h 816497"/>
                  <a:gd name="connsiteX2" fmla="*/ 1224746 w 1306396"/>
                  <a:gd name="connsiteY2" fmla="*/ 0 h 816497"/>
                  <a:gd name="connsiteX3" fmla="*/ 1306396 w 1306396"/>
                  <a:gd name="connsiteY3" fmla="*/ 81650 h 816497"/>
                  <a:gd name="connsiteX4" fmla="*/ 1306396 w 1306396"/>
                  <a:gd name="connsiteY4" fmla="*/ 734847 h 816497"/>
                  <a:gd name="connsiteX5" fmla="*/ 1224746 w 1306396"/>
                  <a:gd name="connsiteY5" fmla="*/ 816497 h 816497"/>
                  <a:gd name="connsiteX6" fmla="*/ 81650 w 1306396"/>
                  <a:gd name="connsiteY6" fmla="*/ 816497 h 816497"/>
                  <a:gd name="connsiteX7" fmla="*/ 0 w 1306396"/>
                  <a:gd name="connsiteY7" fmla="*/ 734847 h 816497"/>
                  <a:gd name="connsiteX8" fmla="*/ 0 w 1306396"/>
                  <a:gd name="connsiteY8" fmla="*/ 81650 h 8164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06396" h="816497">
                    <a:moveTo>
                      <a:pt x="0" y="81650"/>
                    </a:moveTo>
                    <a:cubicBezTo>
                      <a:pt x="0" y="36556"/>
                      <a:pt x="36556" y="0"/>
                      <a:pt x="81650" y="0"/>
                    </a:cubicBezTo>
                    <a:lnTo>
                      <a:pt x="1224746" y="0"/>
                    </a:lnTo>
                    <a:cubicBezTo>
                      <a:pt x="1269840" y="0"/>
                      <a:pt x="1306396" y="36556"/>
                      <a:pt x="1306396" y="81650"/>
                    </a:cubicBezTo>
                    <a:lnTo>
                      <a:pt x="1306396" y="734847"/>
                    </a:lnTo>
                    <a:cubicBezTo>
                      <a:pt x="1306396" y="779941"/>
                      <a:pt x="1269840" y="816497"/>
                      <a:pt x="1224746" y="816497"/>
                    </a:cubicBezTo>
                    <a:lnTo>
                      <a:pt x="81650" y="816497"/>
                    </a:lnTo>
                    <a:cubicBezTo>
                      <a:pt x="36556" y="816497"/>
                      <a:pt x="0" y="779941"/>
                      <a:pt x="0" y="734847"/>
                    </a:cubicBezTo>
                    <a:lnTo>
                      <a:pt x="0" y="81650"/>
                    </a:lnTo>
                    <a:close/>
                  </a:path>
                </a:pathLst>
              </a:custGeom>
              <a:ln>
                <a:solidFill>
                  <a:srgbClr val="6699FF"/>
                </a:solidFill>
              </a:ln>
              <a:sp3d z="-400500" extrusionH="63500" prstMaterial="matte"/>
            </p:spPr>
            <p:style>
              <a:lnRef idx="1">
                <a:scrgbClr r="0" g="0" b="0"/>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43827" tIns="37004" rIns="43827" bIns="37004" numCol="1" spcCol="1270" anchor="ctr" anchorCtr="0">
                <a:noAutofit/>
              </a:bodyPr>
              <a:lstStyle/>
              <a:p>
                <a:pPr algn="ctr" defTabSz="477606">
                  <a:lnSpc>
                    <a:spcPct val="90000"/>
                  </a:lnSpc>
                  <a:spcBef>
                    <a:spcPct val="0"/>
                  </a:spcBef>
                  <a:spcAft>
                    <a:spcPct val="35000"/>
                  </a:spcAft>
                </a:pPr>
                <a:r>
                  <a:rPr lang="en-US" sz="1074" dirty="0" smtClean="0"/>
                  <a:t>Mentorat </a:t>
                </a:r>
              </a:p>
            </p:txBody>
          </p:sp>
        </p:grpSp>
      </p:grpSp>
    </p:spTree>
    <p:extLst>
      <p:ext uri="{BB962C8B-B14F-4D97-AF65-F5344CB8AC3E}">
        <p14:creationId xmlns:p14="http://schemas.microsoft.com/office/powerpoint/2010/main" val="406517346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QuadreDeText 5"/>
          <p:cNvSpPr txBox="1"/>
          <p:nvPr/>
        </p:nvSpPr>
        <p:spPr>
          <a:xfrm>
            <a:off x="1506312" y="2235963"/>
            <a:ext cx="7381314" cy="2862322"/>
          </a:xfrm>
          <a:prstGeom prst="rect">
            <a:avLst/>
          </a:prstGeom>
          <a:noFill/>
        </p:spPr>
        <p:txBody>
          <a:bodyPr wrap="square" rtlCol="0">
            <a:spAutoFit/>
          </a:bodyPr>
          <a:lstStyle/>
          <a:p>
            <a:pPr marL="342900" indent="-342900">
              <a:lnSpc>
                <a:spcPct val="150000"/>
              </a:lnSpc>
              <a:buFont typeface="Wingdings" panose="05000000000000000000" pitchFamily="2" charset="2"/>
              <a:buChar char="§"/>
            </a:pPr>
            <a:r>
              <a:rPr lang="fr-FR" sz="2000" b="1" dirty="0" smtClean="0">
                <a:solidFill>
                  <a:schemeClr val="tx1">
                    <a:lumMod val="75000"/>
                    <a:lumOff val="25000"/>
                  </a:schemeClr>
                </a:solidFill>
              </a:rPr>
              <a:t>Financement</a:t>
            </a:r>
          </a:p>
          <a:p>
            <a:pPr marL="342900" indent="-342900">
              <a:lnSpc>
                <a:spcPct val="150000"/>
              </a:lnSpc>
              <a:buFont typeface="Wingdings" panose="05000000000000000000" pitchFamily="2" charset="2"/>
              <a:buChar char="§"/>
            </a:pPr>
            <a:r>
              <a:rPr lang="fr-FR" sz="2000" b="1" dirty="0" smtClean="0">
                <a:solidFill>
                  <a:schemeClr val="tx1">
                    <a:lumMod val="75000"/>
                    <a:lumOff val="25000"/>
                  </a:schemeClr>
                </a:solidFill>
              </a:rPr>
              <a:t>Assistance et mentorat pour la mise en œuvre de projets </a:t>
            </a:r>
          </a:p>
          <a:p>
            <a:pPr marL="342900" indent="-342900">
              <a:lnSpc>
                <a:spcPct val="150000"/>
              </a:lnSpc>
              <a:buFont typeface="Wingdings" panose="05000000000000000000" pitchFamily="2" charset="2"/>
              <a:buChar char="§"/>
            </a:pPr>
            <a:r>
              <a:rPr lang="fr-FR" sz="2000" b="1" dirty="0" smtClean="0">
                <a:solidFill>
                  <a:schemeClr val="tx1">
                    <a:lumMod val="75000"/>
                    <a:lumOff val="25000"/>
                  </a:schemeClr>
                </a:solidFill>
              </a:rPr>
              <a:t>Formation</a:t>
            </a:r>
          </a:p>
          <a:p>
            <a:pPr marL="342900" indent="-342900">
              <a:lnSpc>
                <a:spcPct val="150000"/>
              </a:lnSpc>
              <a:buFont typeface="Wingdings" panose="05000000000000000000" pitchFamily="2" charset="2"/>
              <a:buChar char="§"/>
            </a:pPr>
            <a:r>
              <a:rPr lang="fr-FR" sz="2000" b="1" dirty="0" err="1" smtClean="0">
                <a:solidFill>
                  <a:schemeClr val="tx1">
                    <a:lumMod val="75000"/>
                    <a:lumOff val="25000"/>
                  </a:schemeClr>
                </a:solidFill>
              </a:rPr>
              <a:t>Coworking</a:t>
            </a:r>
            <a:endParaRPr lang="fr-FR" sz="2000" b="1" dirty="0" smtClean="0">
              <a:solidFill>
                <a:schemeClr val="tx1">
                  <a:lumMod val="75000"/>
                  <a:lumOff val="25000"/>
                </a:schemeClr>
              </a:solidFill>
            </a:endParaRPr>
          </a:p>
          <a:p>
            <a:pPr marL="342900" indent="-342900">
              <a:lnSpc>
                <a:spcPct val="150000"/>
              </a:lnSpc>
              <a:buFont typeface="Wingdings" panose="05000000000000000000" pitchFamily="2" charset="2"/>
              <a:buChar char="§"/>
            </a:pPr>
            <a:r>
              <a:rPr lang="fr-FR" sz="2000" b="1" dirty="0" smtClean="0">
                <a:solidFill>
                  <a:schemeClr val="tx1">
                    <a:lumMod val="75000"/>
                    <a:lumOff val="25000"/>
                  </a:schemeClr>
                </a:solidFill>
              </a:rPr>
              <a:t>Concours d’idées</a:t>
            </a:r>
          </a:p>
          <a:p>
            <a:pPr marL="342900" indent="-342900">
              <a:lnSpc>
                <a:spcPct val="150000"/>
              </a:lnSpc>
              <a:buFont typeface="Wingdings" panose="05000000000000000000" pitchFamily="2" charset="2"/>
              <a:buChar char="§"/>
            </a:pPr>
            <a:r>
              <a:rPr lang="fr-FR" sz="2000" b="1" dirty="0" smtClean="0">
                <a:solidFill>
                  <a:schemeClr val="tx1">
                    <a:lumMod val="75000"/>
                    <a:lumOff val="25000"/>
                  </a:schemeClr>
                </a:solidFill>
              </a:rPr>
              <a:t>Plateformes proposant d’autres ressources, guides, etc. </a:t>
            </a:r>
          </a:p>
        </p:txBody>
      </p:sp>
      <p:sp>
        <p:nvSpPr>
          <p:cNvPr id="4" name="QuadreDeText 3"/>
          <p:cNvSpPr txBox="1"/>
          <p:nvPr/>
        </p:nvSpPr>
        <p:spPr>
          <a:xfrm>
            <a:off x="1506320" y="1396567"/>
            <a:ext cx="6552365" cy="523220"/>
          </a:xfrm>
          <a:prstGeom prst="rect">
            <a:avLst/>
          </a:prstGeom>
          <a:noFill/>
        </p:spPr>
        <p:txBody>
          <a:bodyPr wrap="square" rtlCol="0">
            <a:spAutoFit/>
          </a:bodyPr>
          <a:lstStyle/>
          <a:p>
            <a:r>
              <a:rPr lang="fr-FR" sz="2800" b="1" dirty="0" smtClean="0">
                <a:solidFill>
                  <a:schemeClr val="accent4">
                    <a:lumMod val="75000"/>
                  </a:schemeClr>
                </a:solidFill>
              </a:rPr>
              <a:t>Entrepreneuriat </a:t>
            </a:r>
            <a:r>
              <a:rPr lang="ca-ES" sz="2800" b="1" dirty="0" smtClean="0">
                <a:solidFill>
                  <a:schemeClr val="accent4">
                    <a:lumMod val="75000"/>
                  </a:schemeClr>
                </a:solidFill>
              </a:rPr>
              <a:t>III</a:t>
            </a:r>
            <a:endParaRPr lang="es-ES" sz="2800" b="1" dirty="0">
              <a:solidFill>
                <a:schemeClr val="accent4">
                  <a:lumMod val="75000"/>
                </a:schemeClr>
              </a:solidFill>
            </a:endParaRPr>
          </a:p>
        </p:txBody>
      </p:sp>
      <p:sp>
        <p:nvSpPr>
          <p:cNvPr id="5" name="QuadreDeText 4"/>
          <p:cNvSpPr txBox="1"/>
          <p:nvPr/>
        </p:nvSpPr>
        <p:spPr>
          <a:xfrm>
            <a:off x="1513291" y="1844174"/>
            <a:ext cx="6032645" cy="400110"/>
          </a:xfrm>
          <a:prstGeom prst="rect">
            <a:avLst/>
          </a:prstGeom>
          <a:noFill/>
        </p:spPr>
        <p:txBody>
          <a:bodyPr wrap="square" rtlCol="0">
            <a:spAutoFit/>
          </a:bodyPr>
          <a:lstStyle/>
          <a:p>
            <a:r>
              <a:rPr lang="ca-ES" sz="2000" b="1" i="1" dirty="0" smtClean="0">
                <a:solidFill>
                  <a:schemeClr val="accent4">
                    <a:lumMod val="75000"/>
                  </a:schemeClr>
                </a:solidFill>
              </a:rPr>
              <a:t>[</a:t>
            </a:r>
            <a:r>
              <a:rPr lang="fr-FR" sz="2000" b="1" i="1" dirty="0" smtClean="0">
                <a:solidFill>
                  <a:schemeClr val="accent4">
                    <a:lumMod val="75000"/>
                  </a:schemeClr>
                </a:solidFill>
              </a:rPr>
              <a:t>Ressources</a:t>
            </a:r>
            <a:r>
              <a:rPr lang="ca-ES" sz="2000" b="1" i="1" dirty="0" smtClean="0">
                <a:solidFill>
                  <a:schemeClr val="accent4">
                    <a:lumMod val="75000"/>
                  </a:schemeClr>
                </a:solidFill>
              </a:rPr>
              <a:t>]</a:t>
            </a:r>
            <a:endParaRPr lang="es-ES" sz="2000" b="1" i="1" dirty="0">
              <a:solidFill>
                <a:schemeClr val="accent4">
                  <a:lumMod val="75000"/>
                </a:schemeClr>
              </a:solidFill>
            </a:endParaRPr>
          </a:p>
        </p:txBody>
      </p:sp>
    </p:spTree>
    <p:extLst>
      <p:ext uri="{BB962C8B-B14F-4D97-AF65-F5344CB8AC3E}">
        <p14:creationId xmlns:p14="http://schemas.microsoft.com/office/powerpoint/2010/main" val="47497762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QuadreDeText 5"/>
          <p:cNvSpPr txBox="1"/>
          <p:nvPr/>
        </p:nvSpPr>
        <p:spPr>
          <a:xfrm>
            <a:off x="1506312" y="2235963"/>
            <a:ext cx="7381314" cy="4247317"/>
          </a:xfrm>
          <a:prstGeom prst="rect">
            <a:avLst/>
          </a:prstGeom>
          <a:noFill/>
        </p:spPr>
        <p:txBody>
          <a:bodyPr wrap="square" rtlCol="0">
            <a:spAutoFit/>
          </a:bodyPr>
          <a:lstStyle/>
          <a:p>
            <a:pPr marL="342900" indent="-342900">
              <a:lnSpc>
                <a:spcPct val="150000"/>
              </a:lnSpc>
              <a:buFont typeface="Wingdings" panose="05000000000000000000" pitchFamily="2" charset="2"/>
              <a:buChar char="§"/>
            </a:pPr>
            <a:r>
              <a:rPr lang="fr-FR" sz="2000" b="1" dirty="0" smtClean="0">
                <a:solidFill>
                  <a:schemeClr val="tx1">
                    <a:lumMod val="75000"/>
                    <a:lumOff val="25000"/>
                  </a:schemeClr>
                </a:solidFill>
              </a:rPr>
              <a:t>Des experts prestigieux et reconnus pour leur parcours professionnel apportent des conseils et orientent les jeunes entrepreneurs sur leurs projets pendant six mois. </a:t>
            </a:r>
          </a:p>
          <a:p>
            <a:pPr marL="342900" indent="-342900">
              <a:lnSpc>
                <a:spcPct val="150000"/>
              </a:lnSpc>
              <a:buFont typeface="Wingdings" panose="05000000000000000000" pitchFamily="2" charset="2"/>
              <a:buChar char="§"/>
            </a:pPr>
            <a:r>
              <a:rPr lang="fr-FR" sz="2000" b="1" dirty="0" smtClean="0">
                <a:solidFill>
                  <a:schemeClr val="tx1">
                    <a:lumMod val="75000"/>
                    <a:lumOff val="25000"/>
                  </a:schemeClr>
                </a:solidFill>
              </a:rPr>
              <a:t>Le programme BIE </a:t>
            </a:r>
            <a:r>
              <a:rPr lang="fr-FR" sz="2000" b="1" dirty="0" err="1" smtClean="0">
                <a:solidFill>
                  <a:schemeClr val="tx1">
                    <a:lumMod val="75000"/>
                    <a:lumOff val="25000"/>
                  </a:schemeClr>
                </a:solidFill>
              </a:rPr>
              <a:t>Mentoring</a:t>
            </a:r>
            <a:r>
              <a:rPr lang="fr-FR" sz="2000" b="1" dirty="0" smtClean="0">
                <a:solidFill>
                  <a:schemeClr val="tx1">
                    <a:lumMod val="75000"/>
                    <a:lumOff val="25000"/>
                  </a:schemeClr>
                </a:solidFill>
              </a:rPr>
              <a:t> est une activité de mentorat mise en place par le Barcelona Institut </a:t>
            </a:r>
            <a:r>
              <a:rPr lang="fr-FR" sz="2000" b="1" dirty="0" err="1" smtClean="0">
                <a:solidFill>
                  <a:schemeClr val="tx1">
                    <a:lumMod val="75000"/>
                    <a:lumOff val="25000"/>
                  </a:schemeClr>
                </a:solidFill>
              </a:rPr>
              <a:t>Emprenedoria</a:t>
            </a:r>
            <a:r>
              <a:rPr lang="fr-FR" sz="2000" b="1" dirty="0" smtClean="0">
                <a:solidFill>
                  <a:schemeClr val="tx1">
                    <a:lumMod val="75000"/>
                    <a:lumOff val="25000"/>
                  </a:schemeClr>
                </a:solidFill>
              </a:rPr>
              <a:t> (Institut d’entrepreneuriat de Barcelone, BIE), dans le cadre de laquelle de prestigieux experts d’un secteur déterminé et reconnus pour leur parcours professionnel apportent des conseils aux entrepreneurs. </a:t>
            </a:r>
          </a:p>
        </p:txBody>
      </p:sp>
      <p:sp>
        <p:nvSpPr>
          <p:cNvPr id="4" name="QuadreDeText 3"/>
          <p:cNvSpPr txBox="1"/>
          <p:nvPr/>
        </p:nvSpPr>
        <p:spPr>
          <a:xfrm>
            <a:off x="1506320" y="1396567"/>
            <a:ext cx="6552365" cy="523220"/>
          </a:xfrm>
          <a:prstGeom prst="rect">
            <a:avLst/>
          </a:prstGeom>
          <a:noFill/>
        </p:spPr>
        <p:txBody>
          <a:bodyPr wrap="square" rtlCol="0">
            <a:spAutoFit/>
          </a:bodyPr>
          <a:lstStyle/>
          <a:p>
            <a:r>
              <a:rPr lang="fr-FR" sz="2800" b="1" dirty="0" smtClean="0">
                <a:solidFill>
                  <a:schemeClr val="accent4">
                    <a:lumMod val="75000"/>
                  </a:schemeClr>
                </a:solidFill>
              </a:rPr>
              <a:t>Entrepreneuriat </a:t>
            </a:r>
            <a:r>
              <a:rPr lang="ca-ES" sz="2800" b="1" dirty="0" smtClean="0">
                <a:solidFill>
                  <a:schemeClr val="accent4">
                    <a:lumMod val="75000"/>
                  </a:schemeClr>
                </a:solidFill>
              </a:rPr>
              <a:t>IV</a:t>
            </a:r>
            <a:endParaRPr lang="es-ES" sz="2800" b="1" dirty="0">
              <a:solidFill>
                <a:schemeClr val="accent4">
                  <a:lumMod val="75000"/>
                </a:schemeClr>
              </a:solidFill>
            </a:endParaRPr>
          </a:p>
        </p:txBody>
      </p:sp>
      <p:sp>
        <p:nvSpPr>
          <p:cNvPr id="5" name="QuadreDeText 4"/>
          <p:cNvSpPr txBox="1"/>
          <p:nvPr/>
        </p:nvSpPr>
        <p:spPr>
          <a:xfrm>
            <a:off x="1513291" y="1844174"/>
            <a:ext cx="6032645" cy="400110"/>
          </a:xfrm>
          <a:prstGeom prst="rect">
            <a:avLst/>
          </a:prstGeom>
          <a:noFill/>
        </p:spPr>
        <p:txBody>
          <a:bodyPr wrap="square" rtlCol="0">
            <a:spAutoFit/>
          </a:bodyPr>
          <a:lstStyle/>
          <a:p>
            <a:r>
              <a:rPr lang="ca-ES" sz="2000" b="1" i="1" smtClean="0">
                <a:solidFill>
                  <a:schemeClr val="accent4">
                    <a:lumMod val="75000"/>
                  </a:schemeClr>
                </a:solidFill>
              </a:rPr>
              <a:t>[</a:t>
            </a:r>
            <a:r>
              <a:rPr lang="fr-FR" sz="2000" b="1" i="1" dirty="0" smtClean="0">
                <a:solidFill>
                  <a:schemeClr val="accent4">
                    <a:lumMod val="75000"/>
                  </a:schemeClr>
                </a:solidFill>
              </a:rPr>
              <a:t>Mentorat</a:t>
            </a:r>
            <a:r>
              <a:rPr lang="ca-ES" sz="2000" b="1" i="1" dirty="0" smtClean="0">
                <a:solidFill>
                  <a:schemeClr val="accent4">
                    <a:lumMod val="75000"/>
                  </a:schemeClr>
                </a:solidFill>
              </a:rPr>
              <a:t>]</a:t>
            </a:r>
            <a:endParaRPr lang="es-ES" sz="2000" b="1" i="1" dirty="0">
              <a:solidFill>
                <a:schemeClr val="accent4">
                  <a:lumMod val="75000"/>
                </a:schemeClr>
              </a:solidFill>
            </a:endParaRPr>
          </a:p>
        </p:txBody>
      </p:sp>
    </p:spTree>
    <p:extLst>
      <p:ext uri="{BB962C8B-B14F-4D97-AF65-F5344CB8AC3E}">
        <p14:creationId xmlns:p14="http://schemas.microsoft.com/office/powerpoint/2010/main" val="299259681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QuadreDeText 5"/>
          <p:cNvSpPr txBox="1"/>
          <p:nvPr/>
        </p:nvSpPr>
        <p:spPr>
          <a:xfrm>
            <a:off x="1506312" y="2235963"/>
            <a:ext cx="7381314" cy="1477328"/>
          </a:xfrm>
          <a:prstGeom prst="rect">
            <a:avLst/>
          </a:prstGeom>
          <a:noFill/>
        </p:spPr>
        <p:txBody>
          <a:bodyPr wrap="square" rtlCol="0">
            <a:spAutoFit/>
          </a:bodyPr>
          <a:lstStyle/>
          <a:p>
            <a:pPr marL="342900" indent="-342900">
              <a:lnSpc>
                <a:spcPct val="150000"/>
              </a:lnSpc>
              <a:buFont typeface="Wingdings" panose="05000000000000000000" pitchFamily="2" charset="2"/>
              <a:buChar char="§"/>
            </a:pPr>
            <a:r>
              <a:rPr lang="fr-FR" sz="2000" b="1" dirty="0" smtClean="0">
                <a:solidFill>
                  <a:schemeClr val="tx1">
                    <a:lumMod val="75000"/>
                    <a:lumOff val="25000"/>
                  </a:schemeClr>
                </a:solidFill>
              </a:rPr>
              <a:t>Formation, recherche et divulgation </a:t>
            </a:r>
          </a:p>
          <a:p>
            <a:pPr marL="342900" indent="-342900">
              <a:lnSpc>
                <a:spcPct val="150000"/>
              </a:lnSpc>
              <a:buFont typeface="Wingdings" panose="05000000000000000000" pitchFamily="2" charset="2"/>
              <a:buChar char="§"/>
            </a:pPr>
            <a:r>
              <a:rPr lang="fr-FR" sz="2000" b="1" dirty="0" smtClean="0">
                <a:solidFill>
                  <a:schemeClr val="tx1">
                    <a:lumMod val="75000"/>
                    <a:lumOff val="25000"/>
                  </a:schemeClr>
                </a:solidFill>
              </a:rPr>
              <a:t>Relations externes</a:t>
            </a:r>
          </a:p>
          <a:p>
            <a:pPr marL="342900" indent="-342900">
              <a:lnSpc>
                <a:spcPct val="150000"/>
              </a:lnSpc>
              <a:buFont typeface="Wingdings" panose="05000000000000000000" pitchFamily="2" charset="2"/>
              <a:buChar char="§"/>
            </a:pPr>
            <a:r>
              <a:rPr lang="fr-FR" sz="2000" b="1" dirty="0" smtClean="0">
                <a:solidFill>
                  <a:schemeClr val="tx1">
                    <a:lumMod val="75000"/>
                    <a:lumOff val="25000"/>
                  </a:schemeClr>
                </a:solidFill>
              </a:rPr>
              <a:t>Prix et aides </a:t>
            </a:r>
          </a:p>
        </p:txBody>
      </p:sp>
      <p:sp>
        <p:nvSpPr>
          <p:cNvPr id="4" name="QuadreDeText 3"/>
          <p:cNvSpPr txBox="1"/>
          <p:nvPr/>
        </p:nvSpPr>
        <p:spPr>
          <a:xfrm>
            <a:off x="1506320" y="1396567"/>
            <a:ext cx="6552365" cy="523220"/>
          </a:xfrm>
          <a:prstGeom prst="rect">
            <a:avLst/>
          </a:prstGeom>
          <a:noFill/>
        </p:spPr>
        <p:txBody>
          <a:bodyPr wrap="square" rtlCol="0">
            <a:spAutoFit/>
          </a:bodyPr>
          <a:lstStyle/>
          <a:p>
            <a:r>
              <a:rPr lang="fr-FR" sz="2800" b="1" dirty="0" smtClean="0">
                <a:solidFill>
                  <a:schemeClr val="accent4">
                    <a:lumMod val="75000"/>
                  </a:schemeClr>
                </a:solidFill>
              </a:rPr>
              <a:t>Entrepreneuriat </a:t>
            </a:r>
            <a:r>
              <a:rPr lang="ca-ES" sz="2800" b="1" dirty="0" smtClean="0">
                <a:solidFill>
                  <a:schemeClr val="accent4">
                    <a:lumMod val="75000"/>
                  </a:schemeClr>
                </a:solidFill>
              </a:rPr>
              <a:t>V</a:t>
            </a:r>
            <a:endParaRPr lang="es-ES" sz="2800" b="1" dirty="0">
              <a:solidFill>
                <a:schemeClr val="accent4">
                  <a:lumMod val="75000"/>
                </a:schemeClr>
              </a:solidFill>
            </a:endParaRPr>
          </a:p>
        </p:txBody>
      </p:sp>
      <p:sp>
        <p:nvSpPr>
          <p:cNvPr id="5" name="QuadreDeText 4"/>
          <p:cNvSpPr txBox="1"/>
          <p:nvPr/>
        </p:nvSpPr>
        <p:spPr>
          <a:xfrm>
            <a:off x="1513291" y="1844174"/>
            <a:ext cx="6032645" cy="400110"/>
          </a:xfrm>
          <a:prstGeom prst="rect">
            <a:avLst/>
          </a:prstGeom>
          <a:noFill/>
        </p:spPr>
        <p:txBody>
          <a:bodyPr wrap="square" rtlCol="0">
            <a:spAutoFit/>
          </a:bodyPr>
          <a:lstStyle/>
          <a:p>
            <a:r>
              <a:rPr lang="ca-ES" sz="2000" b="1" i="1" dirty="0" smtClean="0">
                <a:solidFill>
                  <a:schemeClr val="accent4">
                    <a:lumMod val="75000"/>
                  </a:schemeClr>
                </a:solidFill>
              </a:rPr>
              <a:t>[</a:t>
            </a:r>
            <a:r>
              <a:rPr lang="fr-FR" sz="2000" b="1" i="1" dirty="0" smtClean="0">
                <a:solidFill>
                  <a:schemeClr val="accent4">
                    <a:lumMod val="75000"/>
                  </a:schemeClr>
                </a:solidFill>
              </a:rPr>
              <a:t>Autres services</a:t>
            </a:r>
            <a:r>
              <a:rPr lang="ca-ES" sz="2000" b="1" i="1" dirty="0" smtClean="0">
                <a:solidFill>
                  <a:schemeClr val="accent4">
                    <a:lumMod val="75000"/>
                  </a:schemeClr>
                </a:solidFill>
              </a:rPr>
              <a:t>]</a:t>
            </a:r>
            <a:endParaRPr lang="es-ES" sz="2000" b="1" i="1" dirty="0">
              <a:solidFill>
                <a:schemeClr val="accent4">
                  <a:lumMod val="75000"/>
                </a:schemeClr>
              </a:solidFill>
            </a:endParaRPr>
          </a:p>
        </p:txBody>
      </p:sp>
    </p:spTree>
    <p:extLst>
      <p:ext uri="{BB962C8B-B14F-4D97-AF65-F5344CB8AC3E}">
        <p14:creationId xmlns:p14="http://schemas.microsoft.com/office/powerpoint/2010/main" val="281625997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Box 16"/>
          <p:cNvSpPr txBox="1">
            <a:spLocks noChangeArrowheads="1"/>
          </p:cNvSpPr>
          <p:nvPr/>
        </p:nvSpPr>
        <p:spPr bwMode="auto">
          <a:xfrm>
            <a:off x="1685477" y="1926629"/>
            <a:ext cx="1611313" cy="338554"/>
          </a:xfrm>
          <a:prstGeom prst="rect">
            <a:avLst/>
          </a:prstGeom>
          <a:solidFill>
            <a:srgbClr val="AACA89"/>
          </a:solidFill>
          <a:ln>
            <a:noFill/>
          </a:ln>
          <a:extLst/>
        </p:spPr>
        <p:txBody>
          <a:bodyPr>
            <a:spAutoFit/>
          </a:bodyPr>
          <a:lstStyle>
            <a:lvl1pPr algn="l">
              <a:defRPr sz="2400">
                <a:solidFill>
                  <a:schemeClr val="tx1"/>
                </a:solidFill>
                <a:latin typeface="Times New Roman" charset="0"/>
                <a:ea typeface="ＭＳ Ｐゴシック" charset="0"/>
              </a:defRPr>
            </a:lvl1pPr>
            <a:lvl2pPr marL="742950" indent="-285750" algn="l">
              <a:defRPr sz="2400">
                <a:solidFill>
                  <a:schemeClr val="tx1"/>
                </a:solidFill>
                <a:latin typeface="Times New Roman" charset="0"/>
                <a:ea typeface="ＭＳ Ｐゴシック" charset="0"/>
              </a:defRPr>
            </a:lvl2pPr>
            <a:lvl3pPr marL="1143000" indent="-228600" algn="l">
              <a:defRPr sz="2400">
                <a:solidFill>
                  <a:schemeClr val="tx1"/>
                </a:solidFill>
                <a:latin typeface="Times New Roman" charset="0"/>
                <a:ea typeface="ＭＳ Ｐゴシック" charset="0"/>
              </a:defRPr>
            </a:lvl3pPr>
            <a:lvl4pPr marL="1600200" indent="-228600" algn="l">
              <a:defRPr sz="2400">
                <a:solidFill>
                  <a:schemeClr val="tx1"/>
                </a:solidFill>
                <a:latin typeface="Times New Roman" charset="0"/>
                <a:ea typeface="ＭＳ Ｐゴシック" charset="0"/>
              </a:defRPr>
            </a:lvl4pPr>
            <a:lvl5pPr marL="2057400" indent="-228600" algn="l">
              <a:defRPr sz="2400">
                <a:solidFill>
                  <a:schemeClr val="tx1"/>
                </a:solidFill>
                <a:latin typeface="Times New Roman" charset="0"/>
                <a:ea typeface="ＭＳ Ｐゴシック" charset="0"/>
              </a:defRPr>
            </a:lvl5pPr>
            <a:lvl6pPr marL="2514600" indent="-228600" fontAlgn="base">
              <a:spcBef>
                <a:spcPct val="0"/>
              </a:spcBef>
              <a:spcAft>
                <a:spcPct val="0"/>
              </a:spcAft>
              <a:defRPr sz="2400">
                <a:solidFill>
                  <a:schemeClr val="tx1"/>
                </a:solidFill>
                <a:latin typeface="Times New Roman" charset="0"/>
                <a:ea typeface="ＭＳ Ｐゴシック" charset="0"/>
              </a:defRPr>
            </a:lvl6pPr>
            <a:lvl7pPr marL="2971800" indent="-228600" fontAlgn="base">
              <a:spcBef>
                <a:spcPct val="0"/>
              </a:spcBef>
              <a:spcAft>
                <a:spcPct val="0"/>
              </a:spcAft>
              <a:defRPr sz="2400">
                <a:solidFill>
                  <a:schemeClr val="tx1"/>
                </a:solidFill>
                <a:latin typeface="Times New Roman" charset="0"/>
                <a:ea typeface="ＭＳ Ｐゴシック" charset="0"/>
              </a:defRPr>
            </a:lvl7pPr>
            <a:lvl8pPr marL="3429000" indent="-228600" fontAlgn="base">
              <a:spcBef>
                <a:spcPct val="0"/>
              </a:spcBef>
              <a:spcAft>
                <a:spcPct val="0"/>
              </a:spcAft>
              <a:defRPr sz="2400">
                <a:solidFill>
                  <a:schemeClr val="tx1"/>
                </a:solidFill>
                <a:latin typeface="Times New Roman" charset="0"/>
                <a:ea typeface="ＭＳ Ｐゴシック" charset="0"/>
              </a:defRPr>
            </a:lvl8pPr>
            <a:lvl9pPr marL="3886200" indent="-228600" fontAlgn="base">
              <a:spcBef>
                <a:spcPct val="0"/>
              </a:spcBef>
              <a:spcAft>
                <a:spcPct val="0"/>
              </a:spcAft>
              <a:defRPr sz="2400">
                <a:solidFill>
                  <a:schemeClr val="tx1"/>
                </a:solidFill>
                <a:latin typeface="Times New Roman" charset="0"/>
                <a:ea typeface="ＭＳ Ｐゴシック" charset="0"/>
              </a:defRPr>
            </a:lvl9pPr>
          </a:lstStyle>
          <a:p>
            <a:pPr algn="ctr">
              <a:spcBef>
                <a:spcPct val="50000"/>
              </a:spcBef>
              <a:buClr>
                <a:srgbClr val="000000"/>
              </a:buClr>
              <a:buSzPct val="100000"/>
              <a:buFont typeface="Times New Roman" charset="0"/>
              <a:buNone/>
              <a:defRPr/>
            </a:pPr>
            <a:r>
              <a:rPr lang="fr-FR" sz="1600" b="1" dirty="0" smtClean="0">
                <a:solidFill>
                  <a:schemeClr val="accent6">
                    <a:lumMod val="50000"/>
                  </a:schemeClr>
                </a:solidFill>
                <a:latin typeface="Century Gothic" panose="020B0502020202020204" pitchFamily="34" charset="0"/>
              </a:rPr>
              <a:t>1</a:t>
            </a:r>
            <a:r>
              <a:rPr lang="fr-FR" sz="1600" b="1" baseline="30000" dirty="0" smtClean="0">
                <a:solidFill>
                  <a:schemeClr val="accent6">
                    <a:lumMod val="50000"/>
                  </a:schemeClr>
                </a:solidFill>
                <a:latin typeface="Century Gothic" panose="020B0502020202020204" pitchFamily="34" charset="0"/>
              </a:rPr>
              <a:t>e</a:t>
            </a:r>
            <a:r>
              <a:rPr lang="fr-FR" sz="1600" b="1" dirty="0" smtClean="0">
                <a:solidFill>
                  <a:schemeClr val="accent6">
                    <a:lumMod val="50000"/>
                  </a:schemeClr>
                </a:solidFill>
                <a:latin typeface="Century Gothic" panose="020B0502020202020204" pitchFamily="34" charset="0"/>
              </a:rPr>
              <a:t> année</a:t>
            </a:r>
            <a:endParaRPr lang="fr-FR" sz="1600" b="1" dirty="0">
              <a:solidFill>
                <a:schemeClr val="accent6">
                  <a:lumMod val="50000"/>
                </a:schemeClr>
              </a:solidFill>
              <a:latin typeface="Century Gothic" panose="020B0502020202020204" pitchFamily="34" charset="0"/>
            </a:endParaRPr>
          </a:p>
        </p:txBody>
      </p:sp>
      <p:sp>
        <p:nvSpPr>
          <p:cNvPr id="8" name="Text Box 16"/>
          <p:cNvSpPr txBox="1">
            <a:spLocks noChangeArrowheads="1"/>
          </p:cNvSpPr>
          <p:nvPr/>
        </p:nvSpPr>
        <p:spPr bwMode="auto">
          <a:xfrm>
            <a:off x="3395215" y="1917104"/>
            <a:ext cx="1611312" cy="338554"/>
          </a:xfrm>
          <a:prstGeom prst="rect">
            <a:avLst/>
          </a:prstGeom>
          <a:solidFill>
            <a:srgbClr val="AACA89"/>
          </a:solidFill>
          <a:ln>
            <a:noFill/>
          </a:ln>
          <a:extLst/>
        </p:spPr>
        <p:txBody>
          <a:bodyPr>
            <a:spAutoFit/>
          </a:bodyPr>
          <a:lstStyle>
            <a:lvl1pPr algn="l">
              <a:defRPr sz="2400">
                <a:solidFill>
                  <a:schemeClr val="tx1"/>
                </a:solidFill>
                <a:latin typeface="Times New Roman" charset="0"/>
                <a:ea typeface="ＭＳ Ｐゴシック" charset="0"/>
              </a:defRPr>
            </a:lvl1pPr>
            <a:lvl2pPr marL="742950" indent="-285750" algn="l">
              <a:defRPr sz="2400">
                <a:solidFill>
                  <a:schemeClr val="tx1"/>
                </a:solidFill>
                <a:latin typeface="Times New Roman" charset="0"/>
                <a:ea typeface="ＭＳ Ｐゴシック" charset="0"/>
              </a:defRPr>
            </a:lvl2pPr>
            <a:lvl3pPr marL="1143000" indent="-228600" algn="l">
              <a:defRPr sz="2400">
                <a:solidFill>
                  <a:schemeClr val="tx1"/>
                </a:solidFill>
                <a:latin typeface="Times New Roman" charset="0"/>
                <a:ea typeface="ＭＳ Ｐゴシック" charset="0"/>
              </a:defRPr>
            </a:lvl3pPr>
            <a:lvl4pPr marL="1600200" indent="-228600" algn="l">
              <a:defRPr sz="2400">
                <a:solidFill>
                  <a:schemeClr val="tx1"/>
                </a:solidFill>
                <a:latin typeface="Times New Roman" charset="0"/>
                <a:ea typeface="ＭＳ Ｐゴシック" charset="0"/>
              </a:defRPr>
            </a:lvl4pPr>
            <a:lvl5pPr marL="2057400" indent="-228600" algn="l">
              <a:defRPr sz="2400">
                <a:solidFill>
                  <a:schemeClr val="tx1"/>
                </a:solidFill>
                <a:latin typeface="Times New Roman" charset="0"/>
                <a:ea typeface="ＭＳ Ｐゴシック" charset="0"/>
              </a:defRPr>
            </a:lvl5pPr>
            <a:lvl6pPr marL="2514600" indent="-228600" fontAlgn="base">
              <a:spcBef>
                <a:spcPct val="0"/>
              </a:spcBef>
              <a:spcAft>
                <a:spcPct val="0"/>
              </a:spcAft>
              <a:defRPr sz="2400">
                <a:solidFill>
                  <a:schemeClr val="tx1"/>
                </a:solidFill>
                <a:latin typeface="Times New Roman" charset="0"/>
                <a:ea typeface="ＭＳ Ｐゴシック" charset="0"/>
              </a:defRPr>
            </a:lvl6pPr>
            <a:lvl7pPr marL="2971800" indent="-228600" fontAlgn="base">
              <a:spcBef>
                <a:spcPct val="0"/>
              </a:spcBef>
              <a:spcAft>
                <a:spcPct val="0"/>
              </a:spcAft>
              <a:defRPr sz="2400">
                <a:solidFill>
                  <a:schemeClr val="tx1"/>
                </a:solidFill>
                <a:latin typeface="Times New Roman" charset="0"/>
                <a:ea typeface="ＭＳ Ｐゴシック" charset="0"/>
              </a:defRPr>
            </a:lvl7pPr>
            <a:lvl8pPr marL="3429000" indent="-228600" fontAlgn="base">
              <a:spcBef>
                <a:spcPct val="0"/>
              </a:spcBef>
              <a:spcAft>
                <a:spcPct val="0"/>
              </a:spcAft>
              <a:defRPr sz="2400">
                <a:solidFill>
                  <a:schemeClr val="tx1"/>
                </a:solidFill>
                <a:latin typeface="Times New Roman" charset="0"/>
                <a:ea typeface="ＭＳ Ｐゴシック" charset="0"/>
              </a:defRPr>
            </a:lvl8pPr>
            <a:lvl9pPr marL="3886200" indent="-228600" fontAlgn="base">
              <a:spcBef>
                <a:spcPct val="0"/>
              </a:spcBef>
              <a:spcAft>
                <a:spcPct val="0"/>
              </a:spcAft>
              <a:defRPr sz="2400">
                <a:solidFill>
                  <a:schemeClr val="tx1"/>
                </a:solidFill>
                <a:latin typeface="Times New Roman" charset="0"/>
                <a:ea typeface="ＭＳ Ｐゴシック" charset="0"/>
              </a:defRPr>
            </a:lvl9pPr>
          </a:lstStyle>
          <a:p>
            <a:pPr algn="ctr">
              <a:spcBef>
                <a:spcPct val="50000"/>
              </a:spcBef>
              <a:buClr>
                <a:srgbClr val="000000"/>
              </a:buClr>
              <a:buSzPct val="100000"/>
              <a:buFont typeface="Times New Roman" charset="0"/>
              <a:buNone/>
              <a:defRPr/>
            </a:pPr>
            <a:r>
              <a:rPr lang="fr-FR" sz="1600" b="1" dirty="0" smtClean="0">
                <a:solidFill>
                  <a:schemeClr val="accent6">
                    <a:lumMod val="50000"/>
                  </a:schemeClr>
                </a:solidFill>
                <a:latin typeface="Century Gothic" panose="020B0502020202020204" pitchFamily="34" charset="0"/>
              </a:rPr>
              <a:t>2</a:t>
            </a:r>
            <a:r>
              <a:rPr lang="fr-FR" sz="1600" b="1" baseline="30000" dirty="0" smtClean="0">
                <a:solidFill>
                  <a:schemeClr val="accent6">
                    <a:lumMod val="50000"/>
                  </a:schemeClr>
                </a:solidFill>
                <a:latin typeface="Century Gothic" panose="020B0502020202020204" pitchFamily="34" charset="0"/>
              </a:rPr>
              <a:t>e</a:t>
            </a:r>
            <a:r>
              <a:rPr lang="fr-FR" sz="1600" b="1" dirty="0" smtClean="0">
                <a:solidFill>
                  <a:schemeClr val="accent6">
                    <a:lumMod val="50000"/>
                  </a:schemeClr>
                </a:solidFill>
                <a:latin typeface="Century Gothic" panose="020B0502020202020204" pitchFamily="34" charset="0"/>
              </a:rPr>
              <a:t> année</a:t>
            </a:r>
            <a:endParaRPr lang="fr-FR" sz="1600" b="1" dirty="0">
              <a:solidFill>
                <a:schemeClr val="accent6">
                  <a:lumMod val="50000"/>
                </a:schemeClr>
              </a:solidFill>
              <a:latin typeface="Century Gothic" panose="020B0502020202020204" pitchFamily="34" charset="0"/>
            </a:endParaRPr>
          </a:p>
        </p:txBody>
      </p:sp>
      <p:sp>
        <p:nvSpPr>
          <p:cNvPr id="9" name="Text Box 16"/>
          <p:cNvSpPr txBox="1">
            <a:spLocks noChangeArrowheads="1"/>
          </p:cNvSpPr>
          <p:nvPr/>
        </p:nvSpPr>
        <p:spPr bwMode="auto">
          <a:xfrm>
            <a:off x="5097015" y="1937742"/>
            <a:ext cx="1611312" cy="338554"/>
          </a:xfrm>
          <a:prstGeom prst="rect">
            <a:avLst/>
          </a:prstGeom>
          <a:solidFill>
            <a:srgbClr val="AACA89"/>
          </a:solidFill>
          <a:ln>
            <a:noFill/>
          </a:ln>
          <a:extLst/>
        </p:spPr>
        <p:txBody>
          <a:bodyPr>
            <a:spAutoFit/>
          </a:bodyPr>
          <a:lstStyle>
            <a:lvl1pPr algn="l">
              <a:defRPr sz="2400">
                <a:solidFill>
                  <a:schemeClr val="tx1"/>
                </a:solidFill>
                <a:latin typeface="Times New Roman" charset="0"/>
                <a:ea typeface="ＭＳ Ｐゴシック" charset="0"/>
              </a:defRPr>
            </a:lvl1pPr>
            <a:lvl2pPr marL="742950" indent="-285750" algn="l">
              <a:defRPr sz="2400">
                <a:solidFill>
                  <a:schemeClr val="tx1"/>
                </a:solidFill>
                <a:latin typeface="Times New Roman" charset="0"/>
                <a:ea typeface="ＭＳ Ｐゴシック" charset="0"/>
              </a:defRPr>
            </a:lvl2pPr>
            <a:lvl3pPr marL="1143000" indent="-228600" algn="l">
              <a:defRPr sz="2400">
                <a:solidFill>
                  <a:schemeClr val="tx1"/>
                </a:solidFill>
                <a:latin typeface="Times New Roman" charset="0"/>
                <a:ea typeface="ＭＳ Ｐゴシック" charset="0"/>
              </a:defRPr>
            </a:lvl3pPr>
            <a:lvl4pPr marL="1600200" indent="-228600" algn="l">
              <a:defRPr sz="2400">
                <a:solidFill>
                  <a:schemeClr val="tx1"/>
                </a:solidFill>
                <a:latin typeface="Times New Roman" charset="0"/>
                <a:ea typeface="ＭＳ Ｐゴシック" charset="0"/>
              </a:defRPr>
            </a:lvl4pPr>
            <a:lvl5pPr marL="2057400" indent="-228600" algn="l">
              <a:defRPr sz="2400">
                <a:solidFill>
                  <a:schemeClr val="tx1"/>
                </a:solidFill>
                <a:latin typeface="Times New Roman" charset="0"/>
                <a:ea typeface="ＭＳ Ｐゴシック" charset="0"/>
              </a:defRPr>
            </a:lvl5pPr>
            <a:lvl6pPr marL="2514600" indent="-228600" fontAlgn="base">
              <a:spcBef>
                <a:spcPct val="0"/>
              </a:spcBef>
              <a:spcAft>
                <a:spcPct val="0"/>
              </a:spcAft>
              <a:defRPr sz="2400">
                <a:solidFill>
                  <a:schemeClr val="tx1"/>
                </a:solidFill>
                <a:latin typeface="Times New Roman" charset="0"/>
                <a:ea typeface="ＭＳ Ｐゴシック" charset="0"/>
              </a:defRPr>
            </a:lvl6pPr>
            <a:lvl7pPr marL="2971800" indent="-228600" fontAlgn="base">
              <a:spcBef>
                <a:spcPct val="0"/>
              </a:spcBef>
              <a:spcAft>
                <a:spcPct val="0"/>
              </a:spcAft>
              <a:defRPr sz="2400">
                <a:solidFill>
                  <a:schemeClr val="tx1"/>
                </a:solidFill>
                <a:latin typeface="Times New Roman" charset="0"/>
                <a:ea typeface="ＭＳ Ｐゴシック" charset="0"/>
              </a:defRPr>
            </a:lvl7pPr>
            <a:lvl8pPr marL="3429000" indent="-228600" fontAlgn="base">
              <a:spcBef>
                <a:spcPct val="0"/>
              </a:spcBef>
              <a:spcAft>
                <a:spcPct val="0"/>
              </a:spcAft>
              <a:defRPr sz="2400">
                <a:solidFill>
                  <a:schemeClr val="tx1"/>
                </a:solidFill>
                <a:latin typeface="Times New Roman" charset="0"/>
                <a:ea typeface="ＭＳ Ｐゴシック" charset="0"/>
              </a:defRPr>
            </a:lvl8pPr>
            <a:lvl9pPr marL="3886200" indent="-228600" fontAlgn="base">
              <a:spcBef>
                <a:spcPct val="0"/>
              </a:spcBef>
              <a:spcAft>
                <a:spcPct val="0"/>
              </a:spcAft>
              <a:defRPr sz="2400">
                <a:solidFill>
                  <a:schemeClr val="tx1"/>
                </a:solidFill>
                <a:latin typeface="Times New Roman" charset="0"/>
                <a:ea typeface="ＭＳ Ｐゴシック" charset="0"/>
              </a:defRPr>
            </a:lvl9pPr>
          </a:lstStyle>
          <a:p>
            <a:pPr algn="ctr">
              <a:spcBef>
                <a:spcPct val="50000"/>
              </a:spcBef>
              <a:buClr>
                <a:srgbClr val="000000"/>
              </a:buClr>
              <a:buSzPct val="100000"/>
              <a:buFont typeface="Times New Roman" charset="0"/>
              <a:buNone/>
              <a:defRPr/>
            </a:pPr>
            <a:r>
              <a:rPr lang="fr-FR" sz="1600" b="1" dirty="0" smtClean="0">
                <a:solidFill>
                  <a:schemeClr val="accent6">
                    <a:lumMod val="50000"/>
                  </a:schemeClr>
                </a:solidFill>
                <a:latin typeface="Century Gothic" panose="020B0502020202020204" pitchFamily="34" charset="0"/>
              </a:rPr>
              <a:t>3</a:t>
            </a:r>
            <a:r>
              <a:rPr lang="fr-FR" sz="1600" b="1" baseline="30000" dirty="0" smtClean="0">
                <a:solidFill>
                  <a:schemeClr val="accent6">
                    <a:lumMod val="50000"/>
                  </a:schemeClr>
                </a:solidFill>
                <a:latin typeface="Century Gothic" panose="020B0502020202020204" pitchFamily="34" charset="0"/>
              </a:rPr>
              <a:t>e</a:t>
            </a:r>
            <a:r>
              <a:rPr lang="fr-FR" sz="1600" b="1" dirty="0" smtClean="0">
                <a:solidFill>
                  <a:schemeClr val="accent6">
                    <a:lumMod val="50000"/>
                  </a:schemeClr>
                </a:solidFill>
                <a:latin typeface="Century Gothic" panose="020B0502020202020204" pitchFamily="34" charset="0"/>
              </a:rPr>
              <a:t> année</a:t>
            </a:r>
            <a:endParaRPr lang="fr-FR" sz="1600" b="1" dirty="0">
              <a:solidFill>
                <a:schemeClr val="accent6">
                  <a:lumMod val="50000"/>
                </a:schemeClr>
              </a:solidFill>
              <a:latin typeface="Century Gothic" panose="020B0502020202020204" pitchFamily="34" charset="0"/>
            </a:endParaRPr>
          </a:p>
        </p:txBody>
      </p:sp>
      <p:sp>
        <p:nvSpPr>
          <p:cNvPr id="10" name="Text Box 16"/>
          <p:cNvSpPr txBox="1">
            <a:spLocks noChangeArrowheads="1"/>
          </p:cNvSpPr>
          <p:nvPr/>
        </p:nvSpPr>
        <p:spPr bwMode="auto">
          <a:xfrm>
            <a:off x="6789290" y="1937742"/>
            <a:ext cx="1611312" cy="338554"/>
          </a:xfrm>
          <a:prstGeom prst="rect">
            <a:avLst/>
          </a:prstGeom>
          <a:solidFill>
            <a:srgbClr val="AACA89"/>
          </a:solidFill>
          <a:ln>
            <a:noFill/>
          </a:ln>
          <a:extLst/>
        </p:spPr>
        <p:txBody>
          <a:bodyPr>
            <a:spAutoFit/>
          </a:bodyPr>
          <a:lstStyle>
            <a:lvl1pPr algn="l">
              <a:defRPr sz="2400">
                <a:solidFill>
                  <a:schemeClr val="tx1"/>
                </a:solidFill>
                <a:latin typeface="Times New Roman" charset="0"/>
                <a:ea typeface="ＭＳ Ｐゴシック" charset="0"/>
              </a:defRPr>
            </a:lvl1pPr>
            <a:lvl2pPr marL="742950" indent="-285750" algn="l">
              <a:defRPr sz="2400">
                <a:solidFill>
                  <a:schemeClr val="tx1"/>
                </a:solidFill>
                <a:latin typeface="Times New Roman" charset="0"/>
                <a:ea typeface="ＭＳ Ｐゴシック" charset="0"/>
              </a:defRPr>
            </a:lvl2pPr>
            <a:lvl3pPr marL="1143000" indent="-228600" algn="l">
              <a:defRPr sz="2400">
                <a:solidFill>
                  <a:schemeClr val="tx1"/>
                </a:solidFill>
                <a:latin typeface="Times New Roman" charset="0"/>
                <a:ea typeface="ＭＳ Ｐゴシック" charset="0"/>
              </a:defRPr>
            </a:lvl3pPr>
            <a:lvl4pPr marL="1600200" indent="-228600" algn="l">
              <a:defRPr sz="2400">
                <a:solidFill>
                  <a:schemeClr val="tx1"/>
                </a:solidFill>
                <a:latin typeface="Times New Roman" charset="0"/>
                <a:ea typeface="ＭＳ Ｐゴシック" charset="0"/>
              </a:defRPr>
            </a:lvl4pPr>
            <a:lvl5pPr marL="2057400" indent="-228600" algn="l">
              <a:defRPr sz="2400">
                <a:solidFill>
                  <a:schemeClr val="tx1"/>
                </a:solidFill>
                <a:latin typeface="Times New Roman" charset="0"/>
                <a:ea typeface="ＭＳ Ｐゴシック" charset="0"/>
              </a:defRPr>
            </a:lvl5pPr>
            <a:lvl6pPr marL="2514600" indent="-228600" fontAlgn="base">
              <a:spcBef>
                <a:spcPct val="0"/>
              </a:spcBef>
              <a:spcAft>
                <a:spcPct val="0"/>
              </a:spcAft>
              <a:defRPr sz="2400">
                <a:solidFill>
                  <a:schemeClr val="tx1"/>
                </a:solidFill>
                <a:latin typeface="Times New Roman" charset="0"/>
                <a:ea typeface="ＭＳ Ｐゴシック" charset="0"/>
              </a:defRPr>
            </a:lvl6pPr>
            <a:lvl7pPr marL="2971800" indent="-228600" fontAlgn="base">
              <a:spcBef>
                <a:spcPct val="0"/>
              </a:spcBef>
              <a:spcAft>
                <a:spcPct val="0"/>
              </a:spcAft>
              <a:defRPr sz="2400">
                <a:solidFill>
                  <a:schemeClr val="tx1"/>
                </a:solidFill>
                <a:latin typeface="Times New Roman" charset="0"/>
                <a:ea typeface="ＭＳ Ｐゴシック" charset="0"/>
              </a:defRPr>
            </a:lvl7pPr>
            <a:lvl8pPr marL="3429000" indent="-228600" fontAlgn="base">
              <a:spcBef>
                <a:spcPct val="0"/>
              </a:spcBef>
              <a:spcAft>
                <a:spcPct val="0"/>
              </a:spcAft>
              <a:defRPr sz="2400">
                <a:solidFill>
                  <a:schemeClr val="tx1"/>
                </a:solidFill>
                <a:latin typeface="Times New Roman" charset="0"/>
                <a:ea typeface="ＭＳ Ｐゴシック" charset="0"/>
              </a:defRPr>
            </a:lvl8pPr>
            <a:lvl9pPr marL="3886200" indent="-228600" fontAlgn="base">
              <a:spcBef>
                <a:spcPct val="0"/>
              </a:spcBef>
              <a:spcAft>
                <a:spcPct val="0"/>
              </a:spcAft>
              <a:defRPr sz="2400">
                <a:solidFill>
                  <a:schemeClr val="tx1"/>
                </a:solidFill>
                <a:latin typeface="Times New Roman" charset="0"/>
                <a:ea typeface="ＭＳ Ｐゴシック" charset="0"/>
              </a:defRPr>
            </a:lvl9pPr>
          </a:lstStyle>
          <a:p>
            <a:pPr algn="ctr">
              <a:spcBef>
                <a:spcPct val="50000"/>
              </a:spcBef>
              <a:buClr>
                <a:srgbClr val="000000"/>
              </a:buClr>
              <a:buSzPct val="100000"/>
              <a:buFont typeface="Times New Roman" charset="0"/>
              <a:buNone/>
              <a:defRPr/>
            </a:pPr>
            <a:r>
              <a:rPr lang="fr-FR" sz="1600" b="1" dirty="0" smtClean="0">
                <a:solidFill>
                  <a:schemeClr val="accent6">
                    <a:lumMod val="50000"/>
                  </a:schemeClr>
                </a:solidFill>
                <a:latin typeface="Century Gothic" panose="020B0502020202020204" pitchFamily="34" charset="0"/>
              </a:rPr>
              <a:t>4</a:t>
            </a:r>
            <a:r>
              <a:rPr lang="fr-FR" sz="1600" b="1" baseline="30000" dirty="0" smtClean="0">
                <a:solidFill>
                  <a:schemeClr val="accent6">
                    <a:lumMod val="50000"/>
                  </a:schemeClr>
                </a:solidFill>
                <a:latin typeface="Century Gothic" panose="020B0502020202020204" pitchFamily="34" charset="0"/>
              </a:rPr>
              <a:t>e</a:t>
            </a:r>
            <a:r>
              <a:rPr lang="fr-FR" sz="1600" b="1" dirty="0" smtClean="0">
                <a:solidFill>
                  <a:schemeClr val="accent6">
                    <a:lumMod val="50000"/>
                  </a:schemeClr>
                </a:solidFill>
                <a:latin typeface="Century Gothic" panose="020B0502020202020204" pitchFamily="34" charset="0"/>
              </a:rPr>
              <a:t> année</a:t>
            </a:r>
            <a:endParaRPr lang="fr-FR" sz="1600" b="1" dirty="0">
              <a:solidFill>
                <a:schemeClr val="accent6">
                  <a:lumMod val="50000"/>
                </a:schemeClr>
              </a:solidFill>
              <a:latin typeface="Century Gothic" panose="020B0502020202020204" pitchFamily="34" charset="0"/>
            </a:endParaRPr>
          </a:p>
        </p:txBody>
      </p:sp>
      <p:pic>
        <p:nvPicPr>
          <p:cNvPr id="16397" name="Imagen 5"/>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20417" y="1449585"/>
            <a:ext cx="935038" cy="935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Text Box 38"/>
          <p:cNvSpPr txBox="1">
            <a:spLocks noChangeArrowheads="1"/>
          </p:cNvSpPr>
          <p:nvPr/>
        </p:nvSpPr>
        <p:spPr bwMode="auto">
          <a:xfrm>
            <a:off x="1685477" y="2348880"/>
            <a:ext cx="1763713" cy="523220"/>
          </a:xfrm>
          <a:prstGeom prst="rect">
            <a:avLst/>
          </a:prstGeom>
          <a:solidFill>
            <a:schemeClr val="bg1"/>
          </a:solidFill>
          <a:ln>
            <a:noFill/>
          </a:ln>
          <a:effectLst/>
          <a:extLst/>
        </p:spPr>
        <p:txBody>
          <a:bodyPr>
            <a:spAutoFit/>
          </a:bodyPr>
          <a:lstStyle/>
          <a:p>
            <a:pPr algn="ctr" eaLnBrk="1" hangingPunct="1">
              <a:buClr>
                <a:srgbClr val="000000"/>
              </a:buClr>
              <a:buSzPct val="100000"/>
              <a:buFont typeface="Times New Roman" panose="02020603050405020304" pitchFamily="18" charset="0"/>
              <a:buNone/>
              <a:defRPr/>
            </a:pPr>
            <a:r>
              <a:rPr lang="ca-ES" altLang="es-ES" sz="1400" b="1" i="1" dirty="0" smtClean="0">
                <a:solidFill>
                  <a:srgbClr val="16165D"/>
                </a:solidFill>
                <a:effectLst>
                  <a:outerShdw blurRad="38100" dist="38100" dir="2700000" algn="tl">
                    <a:srgbClr val="C0C0C0"/>
                  </a:outerShdw>
                </a:effectLst>
                <a:latin typeface="Century Gothic" panose="020B0502020202020204" pitchFamily="34" charset="0"/>
                <a:ea typeface="SimSun" panose="02010600030101010101" pitchFamily="2" charset="-122"/>
              </a:rPr>
              <a:t>IMMERSION UNIVERSITAIRE</a:t>
            </a:r>
            <a:endParaRPr lang="ca-ES" altLang="es-ES" sz="1400" b="1" i="1" dirty="0">
              <a:solidFill>
                <a:srgbClr val="16165D"/>
              </a:solidFill>
              <a:effectLst>
                <a:outerShdw blurRad="38100" dist="38100" dir="2700000" algn="tl">
                  <a:srgbClr val="C0C0C0"/>
                </a:outerShdw>
              </a:effectLst>
              <a:latin typeface="Century Gothic" panose="020B0502020202020204" pitchFamily="34" charset="0"/>
              <a:ea typeface="SimSun" panose="02010600030101010101" pitchFamily="2" charset="-122"/>
            </a:endParaRPr>
          </a:p>
        </p:txBody>
      </p:sp>
      <p:sp>
        <p:nvSpPr>
          <p:cNvPr id="16" name="Text Box 38"/>
          <p:cNvSpPr txBox="1">
            <a:spLocks noChangeArrowheads="1"/>
          </p:cNvSpPr>
          <p:nvPr/>
        </p:nvSpPr>
        <p:spPr bwMode="auto">
          <a:xfrm>
            <a:off x="3395215" y="2353667"/>
            <a:ext cx="1765300" cy="523220"/>
          </a:xfrm>
          <a:prstGeom prst="rect">
            <a:avLst/>
          </a:prstGeom>
          <a:solidFill>
            <a:schemeClr val="bg1"/>
          </a:solidFill>
          <a:ln>
            <a:noFill/>
          </a:ln>
          <a:effectLst/>
          <a:extLst/>
        </p:spPr>
        <p:txBody>
          <a:bodyPr>
            <a:spAutoFit/>
          </a:bodyPr>
          <a:lstStyle/>
          <a:p>
            <a:pPr algn="ctr" eaLnBrk="1" hangingPunct="1">
              <a:buClr>
                <a:srgbClr val="000000"/>
              </a:buClr>
              <a:buSzPct val="100000"/>
              <a:buFont typeface="Times New Roman" panose="02020603050405020304" pitchFamily="18" charset="0"/>
              <a:buNone/>
              <a:defRPr/>
            </a:pPr>
            <a:r>
              <a:rPr lang="fr-FR" altLang="es-ES" sz="1400" b="1" i="1" dirty="0" smtClean="0">
                <a:solidFill>
                  <a:srgbClr val="16165D"/>
                </a:solidFill>
                <a:effectLst>
                  <a:outerShdw blurRad="38100" dist="38100" dir="2700000" algn="tl">
                    <a:srgbClr val="C0C0C0"/>
                  </a:outerShdw>
                </a:effectLst>
                <a:latin typeface="Century Gothic" panose="020B0502020202020204" pitchFamily="34" charset="0"/>
                <a:ea typeface="SimSun" panose="02010600030101010101" pitchFamily="2" charset="-122"/>
              </a:rPr>
              <a:t>EXPLORATION DE LA PROFESSION</a:t>
            </a:r>
            <a:endParaRPr lang="fr-FR" altLang="es-ES" sz="1400" b="1" i="1" dirty="0">
              <a:solidFill>
                <a:srgbClr val="16165D"/>
              </a:solidFill>
              <a:effectLst>
                <a:outerShdw blurRad="38100" dist="38100" dir="2700000" algn="tl">
                  <a:srgbClr val="C0C0C0"/>
                </a:outerShdw>
              </a:effectLst>
              <a:latin typeface="Century Gothic" panose="020B0502020202020204" pitchFamily="34" charset="0"/>
              <a:ea typeface="SimSun" panose="02010600030101010101" pitchFamily="2" charset="-122"/>
            </a:endParaRPr>
          </a:p>
        </p:txBody>
      </p:sp>
      <p:sp>
        <p:nvSpPr>
          <p:cNvPr id="17" name="Text Box 38"/>
          <p:cNvSpPr txBox="1">
            <a:spLocks noChangeArrowheads="1"/>
          </p:cNvSpPr>
          <p:nvPr/>
        </p:nvSpPr>
        <p:spPr bwMode="auto">
          <a:xfrm>
            <a:off x="5050977" y="2349425"/>
            <a:ext cx="1765300" cy="523220"/>
          </a:xfrm>
          <a:prstGeom prst="rect">
            <a:avLst/>
          </a:prstGeom>
          <a:solidFill>
            <a:schemeClr val="bg1"/>
          </a:solidFill>
          <a:ln>
            <a:noFill/>
          </a:ln>
          <a:effectLst/>
          <a:extLst/>
        </p:spPr>
        <p:txBody>
          <a:bodyPr>
            <a:spAutoFit/>
          </a:bodyPr>
          <a:lstStyle/>
          <a:p>
            <a:pPr algn="ctr" eaLnBrk="1" hangingPunct="1">
              <a:buClr>
                <a:srgbClr val="000000"/>
              </a:buClr>
              <a:buSzPct val="100000"/>
              <a:buFont typeface="Times New Roman" panose="02020603050405020304" pitchFamily="18" charset="0"/>
              <a:buNone/>
              <a:defRPr/>
            </a:pPr>
            <a:r>
              <a:rPr lang="fr-FR" altLang="es-ES" sz="1400" b="1" i="1" dirty="0" smtClean="0">
                <a:solidFill>
                  <a:srgbClr val="16165D"/>
                </a:solidFill>
                <a:effectLst>
                  <a:outerShdw blurRad="38100" dist="38100" dir="2700000" algn="tl">
                    <a:srgbClr val="C0C0C0"/>
                  </a:outerShdw>
                </a:effectLst>
                <a:latin typeface="Century Gothic" panose="020B0502020202020204" pitchFamily="34" charset="0"/>
                <a:ea typeface="SimSun" panose="02010600030101010101" pitchFamily="2" charset="-122"/>
              </a:rPr>
              <a:t>ITINÉRAIRES VERS LA PROFESSION</a:t>
            </a:r>
            <a:endParaRPr lang="fr-FR" altLang="es-ES" sz="1400" b="1" i="1" dirty="0">
              <a:solidFill>
                <a:srgbClr val="16165D"/>
              </a:solidFill>
              <a:effectLst>
                <a:outerShdw blurRad="38100" dist="38100" dir="2700000" algn="tl">
                  <a:srgbClr val="C0C0C0"/>
                </a:outerShdw>
              </a:effectLst>
              <a:latin typeface="Century Gothic" panose="020B0502020202020204" pitchFamily="34" charset="0"/>
              <a:ea typeface="SimSun" panose="02010600030101010101" pitchFamily="2" charset="-122"/>
            </a:endParaRPr>
          </a:p>
        </p:txBody>
      </p:sp>
      <p:sp>
        <p:nvSpPr>
          <p:cNvPr id="19" name="Text Box 4"/>
          <p:cNvSpPr txBox="1">
            <a:spLocks noChangeArrowheads="1"/>
          </p:cNvSpPr>
          <p:nvPr/>
        </p:nvSpPr>
        <p:spPr bwMode="auto">
          <a:xfrm>
            <a:off x="1693000" y="5468441"/>
            <a:ext cx="187325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a:spcBef>
                <a:spcPts val="800"/>
              </a:spcBef>
              <a:buClr>
                <a:srgbClr val="000000"/>
              </a:buClr>
              <a:buSzPct val="100000"/>
              <a:buFont typeface="Times New Roman" panose="02020603050405020304" pitchFamily="18" charset="0"/>
              <a:defRPr sz="3200">
                <a:solidFill>
                  <a:srgbClr val="000000"/>
                </a:solidFill>
                <a:latin typeface="Arial" panose="020B0604020202020204" pitchFamily="34" charset="0"/>
                <a:ea typeface="ＭＳ Ｐゴシック" panose="020B0600070205080204" pitchFamily="34" charset="-128"/>
                <a:cs typeface="SimSun" panose="02010600030101010101" pitchFamily="2" charset="-122"/>
              </a:defRPr>
            </a:lvl1pPr>
            <a:lvl2pPr>
              <a:spcBef>
                <a:spcPts val="7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SimSun" panose="02010600030101010101" pitchFamily="2" charset="-122"/>
                <a:cs typeface="SimSun" panose="02010600030101010101" pitchFamily="2" charset="-122"/>
              </a:defRPr>
            </a:lvl2pPr>
            <a:lvl3pPr>
              <a:spcBef>
                <a:spcPts val="6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SimSun" panose="02010600030101010101" pitchFamily="2" charset="-122"/>
                <a:cs typeface="SimSun" panose="02010600030101010101" pitchFamily="2" charset="-122"/>
              </a:defRPr>
            </a:lvl3pPr>
            <a:lvl4pPr>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SimSun" panose="02010600030101010101" pitchFamily="2" charset="-122"/>
                <a:cs typeface="SimSun" panose="02010600030101010101" pitchFamily="2" charset="-122"/>
              </a:defRPr>
            </a:lvl4pPr>
            <a:lvl5pPr>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SimSun" panose="02010600030101010101" pitchFamily="2" charset="-122"/>
                <a:cs typeface="SimSun" panose="02010600030101010101" pitchFamily="2" charset="-122"/>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SimSun" panose="02010600030101010101" pitchFamily="2" charset="-122"/>
                <a:cs typeface="SimSun" panose="02010600030101010101" pitchFamily="2" charset="-122"/>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SimSun" panose="02010600030101010101" pitchFamily="2" charset="-122"/>
                <a:cs typeface="SimSun" panose="02010600030101010101" pitchFamily="2" charset="-122"/>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SimSun" panose="02010600030101010101" pitchFamily="2" charset="-122"/>
                <a:cs typeface="SimSun" panose="02010600030101010101" pitchFamily="2" charset="-122"/>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SimSun" panose="02010600030101010101" pitchFamily="2" charset="-122"/>
                <a:cs typeface="SimSun" panose="02010600030101010101" pitchFamily="2" charset="-122"/>
              </a:defRPr>
            </a:lvl9pPr>
          </a:lstStyle>
          <a:p>
            <a:pPr algn="ctr">
              <a:spcBef>
                <a:spcPct val="50000"/>
              </a:spcBef>
            </a:pPr>
            <a:r>
              <a:rPr lang="fr-FR" altLang="es-ES" sz="1600" b="1" u="sng" dirty="0" smtClean="0">
                <a:solidFill>
                  <a:srgbClr val="191966"/>
                </a:solidFill>
                <a:latin typeface="Calibri Light" panose="020F0302020204030204" pitchFamily="34" charset="0"/>
                <a:ea typeface="SimSun" panose="02010600030101010101" pitchFamily="2" charset="-122"/>
              </a:rPr>
              <a:t>Collaborateurs</a:t>
            </a:r>
            <a:r>
              <a:rPr lang="es-ES" altLang="es-ES" sz="1600" b="1" dirty="0" smtClean="0">
                <a:solidFill>
                  <a:srgbClr val="191966"/>
                </a:solidFill>
                <a:latin typeface="Calibri Light" panose="020F0302020204030204" pitchFamily="34" charset="0"/>
                <a:ea typeface="SimSun" panose="02010600030101010101" pitchFamily="2" charset="-122"/>
              </a:rPr>
              <a:t> :</a:t>
            </a:r>
            <a:endParaRPr lang="es-ES" altLang="es-ES" sz="1800" b="1" dirty="0">
              <a:solidFill>
                <a:srgbClr val="191966"/>
              </a:solidFill>
              <a:latin typeface="Calibri Light" panose="020F0302020204030204" pitchFamily="34" charset="0"/>
              <a:ea typeface="SimSun" panose="02010600030101010101" pitchFamily="2" charset="-122"/>
            </a:endParaRPr>
          </a:p>
        </p:txBody>
      </p:sp>
      <p:grpSp>
        <p:nvGrpSpPr>
          <p:cNvPr id="3" name="Agrupar 2"/>
          <p:cNvGrpSpPr>
            <a:grpSpLocks/>
          </p:cNvGrpSpPr>
          <p:nvPr/>
        </p:nvGrpSpPr>
        <p:grpSpPr bwMode="auto">
          <a:xfrm>
            <a:off x="1596707" y="1124942"/>
            <a:ext cx="6935734" cy="3823073"/>
            <a:chOff x="827585" y="1268760"/>
            <a:chExt cx="7678064" cy="4464496"/>
          </a:xfrm>
        </p:grpSpPr>
        <p:sp>
          <p:nvSpPr>
            <p:cNvPr id="16413" name="Text Box 4"/>
            <p:cNvSpPr txBox="1">
              <a:spLocks noChangeArrowheads="1"/>
            </p:cNvSpPr>
            <p:nvPr/>
          </p:nvSpPr>
          <p:spPr bwMode="auto">
            <a:xfrm>
              <a:off x="934184" y="1460345"/>
              <a:ext cx="7425515" cy="467239"/>
            </a:xfrm>
            <a:prstGeom prst="rect">
              <a:avLst/>
            </a:prstGeom>
            <a:solidFill>
              <a:schemeClr val="accent5">
                <a:lumMod val="75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457200" indent="-457200">
                <a:spcBef>
                  <a:spcPts val="800"/>
                </a:spcBef>
                <a:buClr>
                  <a:srgbClr val="000000"/>
                </a:buClr>
                <a:buSzPct val="100000"/>
                <a:buFont typeface="Times New Roman" panose="02020603050405020304" pitchFamily="18" charset="0"/>
                <a:defRPr sz="3200">
                  <a:solidFill>
                    <a:srgbClr val="000000"/>
                  </a:solidFill>
                  <a:latin typeface="Arial" panose="020B0604020202020204" pitchFamily="34" charset="0"/>
                  <a:ea typeface="ＭＳ Ｐゴシック" panose="020B0600070205080204" pitchFamily="34" charset="-128"/>
                  <a:cs typeface="SimSun" panose="02010600030101010101" pitchFamily="2" charset="-122"/>
                </a:defRPr>
              </a:lvl1pPr>
              <a:lvl2pPr>
                <a:spcBef>
                  <a:spcPts val="7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SimSun" panose="02010600030101010101" pitchFamily="2" charset="-122"/>
                  <a:cs typeface="SimSun" panose="02010600030101010101" pitchFamily="2" charset="-122"/>
                </a:defRPr>
              </a:lvl2pPr>
              <a:lvl3pPr>
                <a:spcBef>
                  <a:spcPts val="6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SimSun" panose="02010600030101010101" pitchFamily="2" charset="-122"/>
                  <a:cs typeface="SimSun" panose="02010600030101010101" pitchFamily="2" charset="-122"/>
                </a:defRPr>
              </a:lvl3pPr>
              <a:lvl4pPr>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SimSun" panose="02010600030101010101" pitchFamily="2" charset="-122"/>
                  <a:cs typeface="SimSun" panose="02010600030101010101" pitchFamily="2" charset="-122"/>
                </a:defRPr>
              </a:lvl4pPr>
              <a:lvl5pPr>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SimSun" panose="02010600030101010101" pitchFamily="2" charset="-122"/>
                  <a:cs typeface="SimSun" panose="02010600030101010101" pitchFamily="2" charset="-122"/>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SimSun" panose="02010600030101010101" pitchFamily="2" charset="-122"/>
                  <a:cs typeface="SimSun" panose="02010600030101010101" pitchFamily="2" charset="-122"/>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SimSun" panose="02010600030101010101" pitchFamily="2" charset="-122"/>
                  <a:cs typeface="SimSun" panose="02010600030101010101" pitchFamily="2" charset="-122"/>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SimSun" panose="02010600030101010101" pitchFamily="2" charset="-122"/>
                  <a:cs typeface="SimSun" panose="02010600030101010101" pitchFamily="2" charset="-122"/>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SimSun" panose="02010600030101010101" pitchFamily="2" charset="-122"/>
                  <a:cs typeface="SimSun" panose="02010600030101010101" pitchFamily="2" charset="-122"/>
                </a:defRPr>
              </a:lvl9pPr>
            </a:lstStyle>
            <a:p>
              <a:pPr algn="ctr">
                <a:spcBef>
                  <a:spcPct val="50000"/>
                </a:spcBef>
              </a:pPr>
              <a:r>
                <a:rPr lang="es-ES" altLang="es-ES" sz="2000" b="1" dirty="0" smtClean="0">
                  <a:solidFill>
                    <a:schemeClr val="bg1">
                      <a:lumMod val="95000"/>
                    </a:schemeClr>
                  </a:solidFill>
                  <a:latin typeface="Century Gothic" panose="020B0502020202020204" pitchFamily="34" charset="0"/>
                  <a:ea typeface="SimSun" panose="02010600030101010101" pitchFamily="2" charset="-122"/>
                </a:rPr>
                <a:t>PASSEPORT POUR LA PROFESSION</a:t>
              </a:r>
              <a:r>
                <a:rPr lang="es-ES" altLang="es-ES" sz="2000" dirty="0">
                  <a:solidFill>
                    <a:schemeClr val="bg1">
                      <a:lumMod val="95000"/>
                    </a:schemeClr>
                  </a:solidFill>
                  <a:latin typeface="Century Gothic" panose="020B0502020202020204" pitchFamily="34" charset="0"/>
                  <a:ea typeface="SimSun" panose="02010600030101010101" pitchFamily="2" charset="-122"/>
                </a:rPr>
                <a:t> </a:t>
              </a:r>
              <a:r>
                <a:rPr lang="es-ES" altLang="es-ES" sz="2000" dirty="0" smtClean="0">
                  <a:solidFill>
                    <a:schemeClr val="bg1">
                      <a:lumMod val="95000"/>
                    </a:schemeClr>
                  </a:solidFill>
                  <a:latin typeface="Century Gothic" panose="020B0502020202020204" pitchFamily="34" charset="0"/>
                  <a:ea typeface="SimSun" panose="02010600030101010101" pitchFamily="2" charset="-122"/>
                </a:rPr>
                <a:t>[</a:t>
              </a:r>
              <a:r>
                <a:rPr lang="fr-FR" altLang="es-ES" sz="2000" dirty="0" smtClean="0">
                  <a:solidFill>
                    <a:schemeClr val="bg1">
                      <a:lumMod val="95000"/>
                    </a:schemeClr>
                  </a:solidFill>
                  <a:latin typeface="Century Gothic" panose="020B0502020202020204" pitchFamily="34" charset="0"/>
                  <a:ea typeface="SimSun" panose="02010600030101010101" pitchFamily="2" charset="-122"/>
                </a:rPr>
                <a:t>itinéraire</a:t>
              </a:r>
              <a:r>
                <a:rPr lang="es-ES" altLang="es-ES" sz="2000" dirty="0" smtClean="0">
                  <a:solidFill>
                    <a:schemeClr val="bg1">
                      <a:lumMod val="95000"/>
                    </a:schemeClr>
                  </a:solidFill>
                  <a:latin typeface="Century Gothic" panose="020B0502020202020204" pitchFamily="34" charset="0"/>
                  <a:ea typeface="SimSun" panose="02010600030101010101" pitchFamily="2" charset="-122"/>
                </a:rPr>
                <a:t>]</a:t>
              </a:r>
              <a:endParaRPr lang="es-ES" altLang="es-ES" sz="2000" dirty="0">
                <a:solidFill>
                  <a:schemeClr val="bg1">
                    <a:lumMod val="95000"/>
                  </a:schemeClr>
                </a:solidFill>
                <a:latin typeface="Century Gothic" panose="020B0502020202020204" pitchFamily="34" charset="0"/>
                <a:ea typeface="SimSun" panose="02010600030101010101" pitchFamily="2" charset="-122"/>
              </a:endParaRPr>
            </a:p>
          </p:txBody>
        </p:sp>
        <p:sp>
          <p:nvSpPr>
            <p:cNvPr id="2" name="1 Rectángulo"/>
            <p:cNvSpPr/>
            <p:nvPr/>
          </p:nvSpPr>
          <p:spPr bwMode="auto">
            <a:xfrm>
              <a:off x="827585" y="1268760"/>
              <a:ext cx="7678064" cy="4464496"/>
            </a:xfrm>
            <a:prstGeom prst="rect">
              <a:avLst/>
            </a:prstGeom>
            <a:noFill/>
            <a:ln w="9525" cap="flat" cmpd="sng" algn="ctr">
              <a:solidFill>
                <a:schemeClr val="accent6">
                  <a:lumMod val="50000"/>
                </a:schemeClr>
              </a:solidFill>
              <a:prstDash val="solid"/>
              <a:round/>
              <a:headEnd type="none" w="med" len="med"/>
              <a:tailEnd type="none" w="med" len="med"/>
            </a:ln>
            <a:effectLst/>
            <a:extLst/>
          </p:spPr>
          <p:txBody>
            <a:bodyPr/>
            <a:lstStyle/>
            <a:p>
              <a:pPr eaLnBrk="1" hangingPunct="1">
                <a:buClr>
                  <a:srgbClr val="000000"/>
                </a:buClr>
                <a:buSzPct val="100000"/>
                <a:buFont typeface="Times New Roman" charset="0"/>
                <a:buNone/>
                <a:defRPr/>
              </a:pPr>
              <a:endParaRPr lang="es-ES" sz="1800">
                <a:latin typeface="Arial" charset="0"/>
                <a:ea typeface="SimSun" charset="0"/>
              </a:endParaRPr>
            </a:p>
          </p:txBody>
        </p:sp>
      </p:grpSp>
      <p:pic>
        <p:nvPicPr>
          <p:cNvPr id="8223" name="Picture 31" descr="Universitat de Barcelona"/>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320852" y="5238890"/>
            <a:ext cx="1163638" cy="573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224" name="Picture 32" descr="T:\Orientacio\13-Documents de gestio interna\Logos UB i SAE\LOGOS BCN ACTIVA\JPG\color_fonsblanc_e.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807394" y="5514930"/>
            <a:ext cx="1185863"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Rectangle 10"/>
          <p:cNvSpPr/>
          <p:nvPr/>
        </p:nvSpPr>
        <p:spPr>
          <a:xfrm>
            <a:off x="6845224" y="2344252"/>
            <a:ext cx="1725239" cy="738664"/>
          </a:xfrm>
          <a:prstGeom prst="rect">
            <a:avLst/>
          </a:prstGeom>
        </p:spPr>
        <p:txBody>
          <a:bodyPr wrap="square">
            <a:spAutoFit/>
          </a:bodyPr>
          <a:lstStyle/>
          <a:p>
            <a:pPr algn="ctr">
              <a:defRPr/>
            </a:pPr>
            <a:r>
              <a:rPr lang="fr-FR" altLang="es-ES" sz="1400" b="1" i="1" dirty="0" smtClean="0">
                <a:solidFill>
                  <a:srgbClr val="16165D"/>
                </a:solidFill>
                <a:effectLst>
                  <a:outerShdw blurRad="38100" dist="38100" dir="2700000" algn="tl">
                    <a:srgbClr val="C0C0C0"/>
                  </a:outerShdw>
                </a:effectLst>
                <a:latin typeface="Century Gothic" panose="020B0502020202020204" pitchFamily="34" charset="0"/>
                <a:ea typeface="SimSun" panose="02010600030101010101" pitchFamily="2" charset="-122"/>
              </a:rPr>
              <a:t>ENTRÉE DANS LA VIE PROFESSIONNELLE</a:t>
            </a:r>
            <a:endParaRPr lang="fr-FR" altLang="es-ES" sz="1400" b="1" i="1" dirty="0">
              <a:solidFill>
                <a:srgbClr val="16165D"/>
              </a:solidFill>
              <a:effectLst>
                <a:outerShdw blurRad="38100" dist="38100" dir="2700000" algn="tl">
                  <a:srgbClr val="C0C0C0"/>
                </a:outerShdw>
              </a:effectLst>
              <a:latin typeface="Century Gothic" panose="020B0502020202020204" pitchFamily="34" charset="0"/>
              <a:ea typeface="SimSun" panose="02010600030101010101" pitchFamily="2" charset="-122"/>
            </a:endParaRPr>
          </a:p>
        </p:txBody>
      </p:sp>
      <p:sp>
        <p:nvSpPr>
          <p:cNvPr id="36" name="Text Box 16"/>
          <p:cNvSpPr txBox="1">
            <a:spLocks noChangeArrowheads="1"/>
          </p:cNvSpPr>
          <p:nvPr/>
        </p:nvSpPr>
        <p:spPr bwMode="auto">
          <a:xfrm>
            <a:off x="1510531" y="4480191"/>
            <a:ext cx="1611312" cy="307777"/>
          </a:xfrm>
          <a:prstGeom prst="rect">
            <a:avLst/>
          </a:prstGeom>
          <a:noFill/>
          <a:ln>
            <a:noFill/>
          </a:ln>
          <a:extLst/>
        </p:spPr>
        <p:txBody>
          <a:bodyPr>
            <a:spAutoFit/>
          </a:bodyPr>
          <a:lstStyle>
            <a:lvl1pPr algn="l">
              <a:defRPr sz="2400">
                <a:solidFill>
                  <a:schemeClr val="tx1"/>
                </a:solidFill>
                <a:latin typeface="Times New Roman" charset="0"/>
                <a:ea typeface="ＭＳ Ｐゴシック" charset="0"/>
              </a:defRPr>
            </a:lvl1pPr>
            <a:lvl2pPr marL="742950" indent="-285750" algn="l">
              <a:defRPr sz="2400">
                <a:solidFill>
                  <a:schemeClr val="tx1"/>
                </a:solidFill>
                <a:latin typeface="Times New Roman" charset="0"/>
                <a:ea typeface="ＭＳ Ｐゴシック" charset="0"/>
              </a:defRPr>
            </a:lvl2pPr>
            <a:lvl3pPr marL="1143000" indent="-228600" algn="l">
              <a:defRPr sz="2400">
                <a:solidFill>
                  <a:schemeClr val="tx1"/>
                </a:solidFill>
                <a:latin typeface="Times New Roman" charset="0"/>
                <a:ea typeface="ＭＳ Ｐゴシック" charset="0"/>
              </a:defRPr>
            </a:lvl3pPr>
            <a:lvl4pPr marL="1600200" indent="-228600" algn="l">
              <a:defRPr sz="2400">
                <a:solidFill>
                  <a:schemeClr val="tx1"/>
                </a:solidFill>
                <a:latin typeface="Times New Roman" charset="0"/>
                <a:ea typeface="ＭＳ Ｐゴシック" charset="0"/>
              </a:defRPr>
            </a:lvl4pPr>
            <a:lvl5pPr marL="2057400" indent="-228600" algn="l">
              <a:defRPr sz="2400">
                <a:solidFill>
                  <a:schemeClr val="tx1"/>
                </a:solidFill>
                <a:latin typeface="Times New Roman" charset="0"/>
                <a:ea typeface="ＭＳ Ｐゴシック" charset="0"/>
              </a:defRPr>
            </a:lvl5pPr>
            <a:lvl6pPr marL="2514600" indent="-228600" fontAlgn="base">
              <a:spcBef>
                <a:spcPct val="0"/>
              </a:spcBef>
              <a:spcAft>
                <a:spcPct val="0"/>
              </a:spcAft>
              <a:defRPr sz="2400">
                <a:solidFill>
                  <a:schemeClr val="tx1"/>
                </a:solidFill>
                <a:latin typeface="Times New Roman" charset="0"/>
                <a:ea typeface="ＭＳ Ｐゴシック" charset="0"/>
              </a:defRPr>
            </a:lvl6pPr>
            <a:lvl7pPr marL="2971800" indent="-228600" fontAlgn="base">
              <a:spcBef>
                <a:spcPct val="0"/>
              </a:spcBef>
              <a:spcAft>
                <a:spcPct val="0"/>
              </a:spcAft>
              <a:defRPr sz="2400">
                <a:solidFill>
                  <a:schemeClr val="tx1"/>
                </a:solidFill>
                <a:latin typeface="Times New Roman" charset="0"/>
                <a:ea typeface="ＭＳ Ｐゴシック" charset="0"/>
              </a:defRPr>
            </a:lvl7pPr>
            <a:lvl8pPr marL="3429000" indent="-228600" fontAlgn="base">
              <a:spcBef>
                <a:spcPct val="0"/>
              </a:spcBef>
              <a:spcAft>
                <a:spcPct val="0"/>
              </a:spcAft>
              <a:defRPr sz="2400">
                <a:solidFill>
                  <a:schemeClr val="tx1"/>
                </a:solidFill>
                <a:latin typeface="Times New Roman" charset="0"/>
                <a:ea typeface="ＭＳ Ｐゴシック" charset="0"/>
              </a:defRPr>
            </a:lvl8pPr>
            <a:lvl9pPr marL="3886200" indent="-228600" fontAlgn="base">
              <a:spcBef>
                <a:spcPct val="0"/>
              </a:spcBef>
              <a:spcAft>
                <a:spcPct val="0"/>
              </a:spcAft>
              <a:defRPr sz="2400">
                <a:solidFill>
                  <a:schemeClr val="tx1"/>
                </a:solidFill>
                <a:latin typeface="Times New Roman" charset="0"/>
                <a:ea typeface="ＭＳ Ｐゴシック" charset="0"/>
              </a:defRPr>
            </a:lvl9pPr>
          </a:lstStyle>
          <a:p>
            <a:pPr algn="ctr">
              <a:spcBef>
                <a:spcPct val="50000"/>
              </a:spcBef>
              <a:buClr>
                <a:srgbClr val="000000"/>
              </a:buClr>
              <a:buSzPct val="100000"/>
              <a:buFont typeface="Times New Roman" charset="0"/>
              <a:buNone/>
              <a:defRPr/>
            </a:pPr>
            <a:r>
              <a:rPr lang="es-ES" sz="1400" b="1" i="1" dirty="0" smtClean="0">
                <a:solidFill>
                  <a:schemeClr val="bg1">
                    <a:lumMod val="50000"/>
                  </a:schemeClr>
                </a:solidFill>
                <a:latin typeface="Century Gothic" panose="020B0502020202020204" pitchFamily="34" charset="0"/>
              </a:rPr>
              <a:t>1 ECTS </a:t>
            </a:r>
            <a:r>
              <a:rPr lang="fr-FR" sz="1400" b="1" i="1" dirty="0" smtClean="0">
                <a:solidFill>
                  <a:schemeClr val="bg1">
                    <a:lumMod val="50000"/>
                  </a:schemeClr>
                </a:solidFill>
                <a:latin typeface="Century Gothic" panose="020B0502020202020204" pitchFamily="34" charset="0"/>
              </a:rPr>
              <a:t>optionnel</a:t>
            </a:r>
            <a:endParaRPr lang="fr-FR" sz="1400" b="1" i="1" dirty="0">
              <a:solidFill>
                <a:schemeClr val="bg1">
                  <a:lumMod val="50000"/>
                </a:schemeClr>
              </a:solidFill>
              <a:latin typeface="Century Gothic" panose="020B0502020202020204" pitchFamily="34" charset="0"/>
            </a:endParaRPr>
          </a:p>
        </p:txBody>
      </p:sp>
      <p:sp>
        <p:nvSpPr>
          <p:cNvPr id="37" name="Text Box 16"/>
          <p:cNvSpPr txBox="1">
            <a:spLocks noChangeArrowheads="1"/>
          </p:cNvSpPr>
          <p:nvPr/>
        </p:nvSpPr>
        <p:spPr bwMode="auto">
          <a:xfrm>
            <a:off x="3200679" y="4478689"/>
            <a:ext cx="1611313" cy="307777"/>
          </a:xfrm>
          <a:prstGeom prst="rect">
            <a:avLst/>
          </a:prstGeom>
          <a:noFill/>
          <a:ln>
            <a:noFill/>
          </a:ln>
          <a:extLst/>
        </p:spPr>
        <p:txBody>
          <a:bodyPr>
            <a:spAutoFit/>
          </a:bodyPr>
          <a:lstStyle>
            <a:lvl1pPr algn="l">
              <a:defRPr sz="2400">
                <a:solidFill>
                  <a:schemeClr val="tx1"/>
                </a:solidFill>
                <a:latin typeface="Times New Roman" charset="0"/>
                <a:ea typeface="ＭＳ Ｐゴシック" charset="0"/>
              </a:defRPr>
            </a:lvl1pPr>
            <a:lvl2pPr marL="742950" indent="-285750" algn="l">
              <a:defRPr sz="2400">
                <a:solidFill>
                  <a:schemeClr val="tx1"/>
                </a:solidFill>
                <a:latin typeface="Times New Roman" charset="0"/>
                <a:ea typeface="ＭＳ Ｐゴシック" charset="0"/>
              </a:defRPr>
            </a:lvl2pPr>
            <a:lvl3pPr marL="1143000" indent="-228600" algn="l">
              <a:defRPr sz="2400">
                <a:solidFill>
                  <a:schemeClr val="tx1"/>
                </a:solidFill>
                <a:latin typeface="Times New Roman" charset="0"/>
                <a:ea typeface="ＭＳ Ｐゴシック" charset="0"/>
              </a:defRPr>
            </a:lvl3pPr>
            <a:lvl4pPr marL="1600200" indent="-228600" algn="l">
              <a:defRPr sz="2400">
                <a:solidFill>
                  <a:schemeClr val="tx1"/>
                </a:solidFill>
                <a:latin typeface="Times New Roman" charset="0"/>
                <a:ea typeface="ＭＳ Ｐゴシック" charset="0"/>
              </a:defRPr>
            </a:lvl4pPr>
            <a:lvl5pPr marL="2057400" indent="-228600" algn="l">
              <a:defRPr sz="2400">
                <a:solidFill>
                  <a:schemeClr val="tx1"/>
                </a:solidFill>
                <a:latin typeface="Times New Roman" charset="0"/>
                <a:ea typeface="ＭＳ Ｐゴシック" charset="0"/>
              </a:defRPr>
            </a:lvl5pPr>
            <a:lvl6pPr marL="2514600" indent="-228600" fontAlgn="base">
              <a:spcBef>
                <a:spcPct val="0"/>
              </a:spcBef>
              <a:spcAft>
                <a:spcPct val="0"/>
              </a:spcAft>
              <a:defRPr sz="2400">
                <a:solidFill>
                  <a:schemeClr val="tx1"/>
                </a:solidFill>
                <a:latin typeface="Times New Roman" charset="0"/>
                <a:ea typeface="ＭＳ Ｐゴシック" charset="0"/>
              </a:defRPr>
            </a:lvl6pPr>
            <a:lvl7pPr marL="2971800" indent="-228600" fontAlgn="base">
              <a:spcBef>
                <a:spcPct val="0"/>
              </a:spcBef>
              <a:spcAft>
                <a:spcPct val="0"/>
              </a:spcAft>
              <a:defRPr sz="2400">
                <a:solidFill>
                  <a:schemeClr val="tx1"/>
                </a:solidFill>
                <a:latin typeface="Times New Roman" charset="0"/>
                <a:ea typeface="ＭＳ Ｐゴシック" charset="0"/>
              </a:defRPr>
            </a:lvl7pPr>
            <a:lvl8pPr marL="3429000" indent="-228600" fontAlgn="base">
              <a:spcBef>
                <a:spcPct val="0"/>
              </a:spcBef>
              <a:spcAft>
                <a:spcPct val="0"/>
              </a:spcAft>
              <a:defRPr sz="2400">
                <a:solidFill>
                  <a:schemeClr val="tx1"/>
                </a:solidFill>
                <a:latin typeface="Times New Roman" charset="0"/>
                <a:ea typeface="ＭＳ Ｐゴシック" charset="0"/>
              </a:defRPr>
            </a:lvl8pPr>
            <a:lvl9pPr marL="3886200" indent="-228600" fontAlgn="base">
              <a:spcBef>
                <a:spcPct val="0"/>
              </a:spcBef>
              <a:spcAft>
                <a:spcPct val="0"/>
              </a:spcAft>
              <a:defRPr sz="2400">
                <a:solidFill>
                  <a:schemeClr val="tx1"/>
                </a:solidFill>
                <a:latin typeface="Times New Roman" charset="0"/>
                <a:ea typeface="ＭＳ Ｐゴシック" charset="0"/>
              </a:defRPr>
            </a:lvl9pPr>
          </a:lstStyle>
          <a:p>
            <a:pPr algn="ctr">
              <a:spcBef>
                <a:spcPct val="50000"/>
              </a:spcBef>
              <a:buClr>
                <a:srgbClr val="000000"/>
              </a:buClr>
              <a:buSzPct val="100000"/>
              <a:buFont typeface="Times New Roman" charset="0"/>
              <a:buNone/>
              <a:defRPr/>
            </a:pPr>
            <a:r>
              <a:rPr lang="es-ES" sz="1400" b="1" i="1" dirty="0" smtClean="0">
                <a:solidFill>
                  <a:schemeClr val="bg1">
                    <a:lumMod val="50000"/>
                  </a:schemeClr>
                </a:solidFill>
                <a:latin typeface="Century Gothic" panose="020B0502020202020204" pitchFamily="34" charset="0"/>
              </a:rPr>
              <a:t>1 ECTS </a:t>
            </a:r>
            <a:r>
              <a:rPr lang="fr-FR" sz="1400" b="1" i="1" dirty="0" smtClean="0">
                <a:solidFill>
                  <a:schemeClr val="bg1">
                    <a:lumMod val="50000"/>
                  </a:schemeClr>
                </a:solidFill>
                <a:latin typeface="Century Gothic" panose="020B0502020202020204" pitchFamily="34" charset="0"/>
              </a:rPr>
              <a:t>optionnel</a:t>
            </a:r>
            <a:endParaRPr lang="fr-FR" sz="1400" b="1" i="1" dirty="0">
              <a:solidFill>
                <a:schemeClr val="bg1">
                  <a:lumMod val="50000"/>
                </a:schemeClr>
              </a:solidFill>
              <a:latin typeface="Century Gothic" panose="020B0502020202020204" pitchFamily="34" charset="0"/>
            </a:endParaRPr>
          </a:p>
        </p:txBody>
      </p:sp>
      <p:sp>
        <p:nvSpPr>
          <p:cNvPr id="38" name="Text Box 16"/>
          <p:cNvSpPr txBox="1">
            <a:spLocks noChangeArrowheads="1"/>
          </p:cNvSpPr>
          <p:nvPr/>
        </p:nvSpPr>
        <p:spPr bwMode="auto">
          <a:xfrm>
            <a:off x="4863113" y="4463990"/>
            <a:ext cx="1611313" cy="307777"/>
          </a:xfrm>
          <a:prstGeom prst="rect">
            <a:avLst/>
          </a:prstGeom>
          <a:noFill/>
          <a:ln>
            <a:noFill/>
          </a:ln>
          <a:extLst/>
        </p:spPr>
        <p:txBody>
          <a:bodyPr>
            <a:spAutoFit/>
          </a:bodyPr>
          <a:lstStyle>
            <a:lvl1pPr algn="l">
              <a:defRPr sz="2400">
                <a:solidFill>
                  <a:schemeClr val="tx1"/>
                </a:solidFill>
                <a:latin typeface="Times New Roman" charset="0"/>
                <a:ea typeface="ＭＳ Ｐゴシック" charset="0"/>
              </a:defRPr>
            </a:lvl1pPr>
            <a:lvl2pPr marL="742950" indent="-285750" algn="l">
              <a:defRPr sz="2400">
                <a:solidFill>
                  <a:schemeClr val="tx1"/>
                </a:solidFill>
                <a:latin typeface="Times New Roman" charset="0"/>
                <a:ea typeface="ＭＳ Ｐゴシック" charset="0"/>
              </a:defRPr>
            </a:lvl2pPr>
            <a:lvl3pPr marL="1143000" indent="-228600" algn="l">
              <a:defRPr sz="2400">
                <a:solidFill>
                  <a:schemeClr val="tx1"/>
                </a:solidFill>
                <a:latin typeface="Times New Roman" charset="0"/>
                <a:ea typeface="ＭＳ Ｐゴシック" charset="0"/>
              </a:defRPr>
            </a:lvl3pPr>
            <a:lvl4pPr marL="1600200" indent="-228600" algn="l">
              <a:defRPr sz="2400">
                <a:solidFill>
                  <a:schemeClr val="tx1"/>
                </a:solidFill>
                <a:latin typeface="Times New Roman" charset="0"/>
                <a:ea typeface="ＭＳ Ｐゴシック" charset="0"/>
              </a:defRPr>
            </a:lvl4pPr>
            <a:lvl5pPr marL="2057400" indent="-228600" algn="l">
              <a:defRPr sz="2400">
                <a:solidFill>
                  <a:schemeClr val="tx1"/>
                </a:solidFill>
                <a:latin typeface="Times New Roman" charset="0"/>
                <a:ea typeface="ＭＳ Ｐゴシック" charset="0"/>
              </a:defRPr>
            </a:lvl5pPr>
            <a:lvl6pPr marL="2514600" indent="-228600" fontAlgn="base">
              <a:spcBef>
                <a:spcPct val="0"/>
              </a:spcBef>
              <a:spcAft>
                <a:spcPct val="0"/>
              </a:spcAft>
              <a:defRPr sz="2400">
                <a:solidFill>
                  <a:schemeClr val="tx1"/>
                </a:solidFill>
                <a:latin typeface="Times New Roman" charset="0"/>
                <a:ea typeface="ＭＳ Ｐゴシック" charset="0"/>
              </a:defRPr>
            </a:lvl6pPr>
            <a:lvl7pPr marL="2971800" indent="-228600" fontAlgn="base">
              <a:spcBef>
                <a:spcPct val="0"/>
              </a:spcBef>
              <a:spcAft>
                <a:spcPct val="0"/>
              </a:spcAft>
              <a:defRPr sz="2400">
                <a:solidFill>
                  <a:schemeClr val="tx1"/>
                </a:solidFill>
                <a:latin typeface="Times New Roman" charset="0"/>
                <a:ea typeface="ＭＳ Ｐゴシック" charset="0"/>
              </a:defRPr>
            </a:lvl7pPr>
            <a:lvl8pPr marL="3429000" indent="-228600" fontAlgn="base">
              <a:spcBef>
                <a:spcPct val="0"/>
              </a:spcBef>
              <a:spcAft>
                <a:spcPct val="0"/>
              </a:spcAft>
              <a:defRPr sz="2400">
                <a:solidFill>
                  <a:schemeClr val="tx1"/>
                </a:solidFill>
                <a:latin typeface="Times New Roman" charset="0"/>
                <a:ea typeface="ＭＳ Ｐゴシック" charset="0"/>
              </a:defRPr>
            </a:lvl8pPr>
            <a:lvl9pPr marL="3886200" indent="-228600" fontAlgn="base">
              <a:spcBef>
                <a:spcPct val="0"/>
              </a:spcBef>
              <a:spcAft>
                <a:spcPct val="0"/>
              </a:spcAft>
              <a:defRPr sz="2400">
                <a:solidFill>
                  <a:schemeClr val="tx1"/>
                </a:solidFill>
                <a:latin typeface="Times New Roman" charset="0"/>
                <a:ea typeface="ＭＳ Ｐゴシック" charset="0"/>
              </a:defRPr>
            </a:lvl9pPr>
          </a:lstStyle>
          <a:p>
            <a:pPr algn="ctr">
              <a:spcBef>
                <a:spcPct val="50000"/>
              </a:spcBef>
              <a:buClr>
                <a:srgbClr val="000000"/>
              </a:buClr>
              <a:buSzPct val="100000"/>
              <a:buFont typeface="Times New Roman" charset="0"/>
              <a:buNone/>
              <a:defRPr/>
            </a:pPr>
            <a:r>
              <a:rPr lang="es-ES" sz="1400" b="1" i="1" dirty="0" smtClean="0">
                <a:solidFill>
                  <a:schemeClr val="bg1">
                    <a:lumMod val="50000"/>
                  </a:schemeClr>
                </a:solidFill>
                <a:latin typeface="Century Gothic" panose="020B0502020202020204" pitchFamily="34" charset="0"/>
              </a:rPr>
              <a:t>1 ECTS </a:t>
            </a:r>
            <a:r>
              <a:rPr lang="fr-FR" sz="1400" b="1" i="1" dirty="0">
                <a:solidFill>
                  <a:schemeClr val="bg1">
                    <a:lumMod val="50000"/>
                  </a:schemeClr>
                </a:solidFill>
                <a:latin typeface="Century Gothic" panose="020B0502020202020204" pitchFamily="34" charset="0"/>
              </a:rPr>
              <a:t>optionnel</a:t>
            </a:r>
            <a:endParaRPr lang="es-ES" sz="1400" b="1" i="1" dirty="0">
              <a:solidFill>
                <a:schemeClr val="bg1">
                  <a:lumMod val="50000"/>
                </a:schemeClr>
              </a:solidFill>
              <a:latin typeface="Century Gothic" panose="020B0502020202020204" pitchFamily="34" charset="0"/>
            </a:endParaRPr>
          </a:p>
        </p:txBody>
      </p:sp>
      <p:sp>
        <p:nvSpPr>
          <p:cNvPr id="39" name="Text Box 16"/>
          <p:cNvSpPr txBox="1">
            <a:spLocks noChangeArrowheads="1"/>
          </p:cNvSpPr>
          <p:nvPr/>
        </p:nvSpPr>
        <p:spPr bwMode="auto">
          <a:xfrm>
            <a:off x="2806576" y="4515966"/>
            <a:ext cx="576262" cy="307777"/>
          </a:xfrm>
          <a:prstGeom prst="rect">
            <a:avLst/>
          </a:prstGeom>
          <a:noFill/>
          <a:ln>
            <a:noFill/>
          </a:ln>
          <a:extLst/>
        </p:spPr>
        <p:txBody>
          <a:bodyPr>
            <a:spAutoFit/>
          </a:bodyPr>
          <a:lstStyle>
            <a:lvl1pPr algn="l">
              <a:defRPr sz="2400">
                <a:solidFill>
                  <a:schemeClr val="tx1"/>
                </a:solidFill>
                <a:latin typeface="Times New Roman" charset="0"/>
                <a:ea typeface="ＭＳ Ｐゴシック" charset="0"/>
              </a:defRPr>
            </a:lvl1pPr>
            <a:lvl2pPr marL="742950" indent="-285750" algn="l">
              <a:defRPr sz="2400">
                <a:solidFill>
                  <a:schemeClr val="tx1"/>
                </a:solidFill>
                <a:latin typeface="Times New Roman" charset="0"/>
                <a:ea typeface="ＭＳ Ｐゴシック" charset="0"/>
              </a:defRPr>
            </a:lvl2pPr>
            <a:lvl3pPr marL="1143000" indent="-228600" algn="l">
              <a:defRPr sz="2400">
                <a:solidFill>
                  <a:schemeClr val="tx1"/>
                </a:solidFill>
                <a:latin typeface="Times New Roman" charset="0"/>
                <a:ea typeface="ＭＳ Ｐゴシック" charset="0"/>
              </a:defRPr>
            </a:lvl3pPr>
            <a:lvl4pPr marL="1600200" indent="-228600" algn="l">
              <a:defRPr sz="2400">
                <a:solidFill>
                  <a:schemeClr val="tx1"/>
                </a:solidFill>
                <a:latin typeface="Times New Roman" charset="0"/>
                <a:ea typeface="ＭＳ Ｐゴシック" charset="0"/>
              </a:defRPr>
            </a:lvl4pPr>
            <a:lvl5pPr marL="2057400" indent="-228600" algn="l">
              <a:defRPr sz="2400">
                <a:solidFill>
                  <a:schemeClr val="tx1"/>
                </a:solidFill>
                <a:latin typeface="Times New Roman" charset="0"/>
                <a:ea typeface="ＭＳ Ｐゴシック" charset="0"/>
              </a:defRPr>
            </a:lvl5pPr>
            <a:lvl6pPr marL="2514600" indent="-228600" fontAlgn="base">
              <a:spcBef>
                <a:spcPct val="0"/>
              </a:spcBef>
              <a:spcAft>
                <a:spcPct val="0"/>
              </a:spcAft>
              <a:defRPr sz="2400">
                <a:solidFill>
                  <a:schemeClr val="tx1"/>
                </a:solidFill>
                <a:latin typeface="Times New Roman" charset="0"/>
                <a:ea typeface="ＭＳ Ｐゴシック" charset="0"/>
              </a:defRPr>
            </a:lvl6pPr>
            <a:lvl7pPr marL="2971800" indent="-228600" fontAlgn="base">
              <a:spcBef>
                <a:spcPct val="0"/>
              </a:spcBef>
              <a:spcAft>
                <a:spcPct val="0"/>
              </a:spcAft>
              <a:defRPr sz="2400">
                <a:solidFill>
                  <a:schemeClr val="tx1"/>
                </a:solidFill>
                <a:latin typeface="Times New Roman" charset="0"/>
                <a:ea typeface="ＭＳ Ｐゴシック" charset="0"/>
              </a:defRPr>
            </a:lvl7pPr>
            <a:lvl8pPr marL="3429000" indent="-228600" fontAlgn="base">
              <a:spcBef>
                <a:spcPct val="0"/>
              </a:spcBef>
              <a:spcAft>
                <a:spcPct val="0"/>
              </a:spcAft>
              <a:defRPr sz="2400">
                <a:solidFill>
                  <a:schemeClr val="tx1"/>
                </a:solidFill>
                <a:latin typeface="Times New Roman" charset="0"/>
                <a:ea typeface="ＭＳ Ｐゴシック" charset="0"/>
              </a:defRPr>
            </a:lvl8pPr>
            <a:lvl9pPr marL="3886200" indent="-228600" fontAlgn="base">
              <a:spcBef>
                <a:spcPct val="0"/>
              </a:spcBef>
              <a:spcAft>
                <a:spcPct val="0"/>
              </a:spcAft>
              <a:defRPr sz="2400">
                <a:solidFill>
                  <a:schemeClr val="tx1"/>
                </a:solidFill>
                <a:latin typeface="Times New Roman" charset="0"/>
                <a:ea typeface="ＭＳ Ｐゴシック" charset="0"/>
              </a:defRPr>
            </a:lvl9pPr>
          </a:lstStyle>
          <a:p>
            <a:pPr algn="ctr">
              <a:spcBef>
                <a:spcPct val="50000"/>
              </a:spcBef>
              <a:buClr>
                <a:srgbClr val="000000"/>
              </a:buClr>
              <a:buSzPct val="100000"/>
              <a:buFont typeface="Times New Roman" charset="0"/>
              <a:buNone/>
              <a:defRPr/>
            </a:pPr>
            <a:r>
              <a:rPr lang="es-ES" sz="1400" b="1" i="1" dirty="0" smtClean="0">
                <a:solidFill>
                  <a:schemeClr val="bg1">
                    <a:lumMod val="50000"/>
                  </a:schemeClr>
                </a:solidFill>
                <a:latin typeface="Century Gothic" panose="020B0502020202020204" pitchFamily="34" charset="0"/>
              </a:rPr>
              <a:t>+</a:t>
            </a:r>
            <a:endParaRPr lang="es-ES" sz="1400" b="1" i="1" dirty="0">
              <a:solidFill>
                <a:schemeClr val="bg1">
                  <a:lumMod val="50000"/>
                </a:schemeClr>
              </a:solidFill>
              <a:latin typeface="Century Gothic" panose="020B0502020202020204" pitchFamily="34" charset="0"/>
            </a:endParaRPr>
          </a:p>
        </p:txBody>
      </p:sp>
      <p:sp>
        <p:nvSpPr>
          <p:cNvPr id="40" name="Text Box 16"/>
          <p:cNvSpPr txBox="1">
            <a:spLocks noChangeArrowheads="1"/>
          </p:cNvSpPr>
          <p:nvPr/>
        </p:nvSpPr>
        <p:spPr bwMode="auto">
          <a:xfrm>
            <a:off x="4499794" y="4498175"/>
            <a:ext cx="576262" cy="307777"/>
          </a:xfrm>
          <a:prstGeom prst="rect">
            <a:avLst/>
          </a:prstGeom>
          <a:noFill/>
          <a:ln>
            <a:noFill/>
          </a:ln>
          <a:extLst/>
        </p:spPr>
        <p:txBody>
          <a:bodyPr>
            <a:spAutoFit/>
          </a:bodyPr>
          <a:lstStyle>
            <a:lvl1pPr algn="l">
              <a:defRPr sz="2400">
                <a:solidFill>
                  <a:schemeClr val="tx1"/>
                </a:solidFill>
                <a:latin typeface="Times New Roman" charset="0"/>
                <a:ea typeface="ＭＳ Ｐゴシック" charset="0"/>
              </a:defRPr>
            </a:lvl1pPr>
            <a:lvl2pPr marL="742950" indent="-285750" algn="l">
              <a:defRPr sz="2400">
                <a:solidFill>
                  <a:schemeClr val="tx1"/>
                </a:solidFill>
                <a:latin typeface="Times New Roman" charset="0"/>
                <a:ea typeface="ＭＳ Ｐゴシック" charset="0"/>
              </a:defRPr>
            </a:lvl2pPr>
            <a:lvl3pPr marL="1143000" indent="-228600" algn="l">
              <a:defRPr sz="2400">
                <a:solidFill>
                  <a:schemeClr val="tx1"/>
                </a:solidFill>
                <a:latin typeface="Times New Roman" charset="0"/>
                <a:ea typeface="ＭＳ Ｐゴシック" charset="0"/>
              </a:defRPr>
            </a:lvl3pPr>
            <a:lvl4pPr marL="1600200" indent="-228600" algn="l">
              <a:defRPr sz="2400">
                <a:solidFill>
                  <a:schemeClr val="tx1"/>
                </a:solidFill>
                <a:latin typeface="Times New Roman" charset="0"/>
                <a:ea typeface="ＭＳ Ｐゴシック" charset="0"/>
              </a:defRPr>
            </a:lvl4pPr>
            <a:lvl5pPr marL="2057400" indent="-228600" algn="l">
              <a:defRPr sz="2400">
                <a:solidFill>
                  <a:schemeClr val="tx1"/>
                </a:solidFill>
                <a:latin typeface="Times New Roman" charset="0"/>
                <a:ea typeface="ＭＳ Ｐゴシック" charset="0"/>
              </a:defRPr>
            </a:lvl5pPr>
            <a:lvl6pPr marL="2514600" indent="-228600" fontAlgn="base">
              <a:spcBef>
                <a:spcPct val="0"/>
              </a:spcBef>
              <a:spcAft>
                <a:spcPct val="0"/>
              </a:spcAft>
              <a:defRPr sz="2400">
                <a:solidFill>
                  <a:schemeClr val="tx1"/>
                </a:solidFill>
                <a:latin typeface="Times New Roman" charset="0"/>
                <a:ea typeface="ＭＳ Ｐゴシック" charset="0"/>
              </a:defRPr>
            </a:lvl6pPr>
            <a:lvl7pPr marL="2971800" indent="-228600" fontAlgn="base">
              <a:spcBef>
                <a:spcPct val="0"/>
              </a:spcBef>
              <a:spcAft>
                <a:spcPct val="0"/>
              </a:spcAft>
              <a:defRPr sz="2400">
                <a:solidFill>
                  <a:schemeClr val="tx1"/>
                </a:solidFill>
                <a:latin typeface="Times New Roman" charset="0"/>
                <a:ea typeface="ＭＳ Ｐゴシック" charset="0"/>
              </a:defRPr>
            </a:lvl7pPr>
            <a:lvl8pPr marL="3429000" indent="-228600" fontAlgn="base">
              <a:spcBef>
                <a:spcPct val="0"/>
              </a:spcBef>
              <a:spcAft>
                <a:spcPct val="0"/>
              </a:spcAft>
              <a:defRPr sz="2400">
                <a:solidFill>
                  <a:schemeClr val="tx1"/>
                </a:solidFill>
                <a:latin typeface="Times New Roman" charset="0"/>
                <a:ea typeface="ＭＳ Ｐゴシック" charset="0"/>
              </a:defRPr>
            </a:lvl8pPr>
            <a:lvl9pPr marL="3886200" indent="-228600" fontAlgn="base">
              <a:spcBef>
                <a:spcPct val="0"/>
              </a:spcBef>
              <a:spcAft>
                <a:spcPct val="0"/>
              </a:spcAft>
              <a:defRPr sz="2400">
                <a:solidFill>
                  <a:schemeClr val="tx1"/>
                </a:solidFill>
                <a:latin typeface="Times New Roman" charset="0"/>
                <a:ea typeface="ＭＳ Ｐゴシック" charset="0"/>
              </a:defRPr>
            </a:lvl9pPr>
          </a:lstStyle>
          <a:p>
            <a:pPr algn="ctr">
              <a:spcBef>
                <a:spcPct val="50000"/>
              </a:spcBef>
              <a:buClr>
                <a:srgbClr val="000000"/>
              </a:buClr>
              <a:buSzPct val="100000"/>
              <a:buFont typeface="Times New Roman" charset="0"/>
              <a:buNone/>
              <a:defRPr/>
            </a:pPr>
            <a:r>
              <a:rPr lang="es-ES" sz="1400" b="1" i="1" dirty="0" smtClean="0">
                <a:solidFill>
                  <a:schemeClr val="bg1">
                    <a:lumMod val="50000"/>
                  </a:schemeClr>
                </a:solidFill>
                <a:latin typeface="Century Gothic" panose="020B0502020202020204" pitchFamily="34" charset="0"/>
              </a:rPr>
              <a:t>+</a:t>
            </a:r>
            <a:endParaRPr lang="es-ES" sz="1400" b="1" i="1" dirty="0">
              <a:solidFill>
                <a:schemeClr val="bg1">
                  <a:lumMod val="50000"/>
                </a:schemeClr>
              </a:solidFill>
              <a:latin typeface="Century Gothic" panose="020B0502020202020204" pitchFamily="34" charset="0"/>
            </a:endParaRPr>
          </a:p>
        </p:txBody>
      </p:sp>
      <p:sp>
        <p:nvSpPr>
          <p:cNvPr id="41" name="Text Box 16"/>
          <p:cNvSpPr txBox="1">
            <a:spLocks noChangeArrowheads="1"/>
          </p:cNvSpPr>
          <p:nvPr/>
        </p:nvSpPr>
        <p:spPr bwMode="auto">
          <a:xfrm>
            <a:off x="7743223" y="4515966"/>
            <a:ext cx="576262" cy="307777"/>
          </a:xfrm>
          <a:prstGeom prst="rect">
            <a:avLst/>
          </a:prstGeom>
          <a:noFill/>
          <a:ln>
            <a:noFill/>
          </a:ln>
          <a:extLst/>
        </p:spPr>
        <p:txBody>
          <a:bodyPr>
            <a:spAutoFit/>
          </a:bodyPr>
          <a:lstStyle>
            <a:lvl1pPr algn="l">
              <a:defRPr sz="2400">
                <a:solidFill>
                  <a:schemeClr val="tx1"/>
                </a:solidFill>
                <a:latin typeface="Times New Roman" charset="0"/>
                <a:ea typeface="ＭＳ Ｐゴシック" charset="0"/>
              </a:defRPr>
            </a:lvl1pPr>
            <a:lvl2pPr marL="742950" indent="-285750" algn="l">
              <a:defRPr sz="2400">
                <a:solidFill>
                  <a:schemeClr val="tx1"/>
                </a:solidFill>
                <a:latin typeface="Times New Roman" charset="0"/>
                <a:ea typeface="ＭＳ Ｐゴシック" charset="0"/>
              </a:defRPr>
            </a:lvl2pPr>
            <a:lvl3pPr marL="1143000" indent="-228600" algn="l">
              <a:defRPr sz="2400">
                <a:solidFill>
                  <a:schemeClr val="tx1"/>
                </a:solidFill>
                <a:latin typeface="Times New Roman" charset="0"/>
                <a:ea typeface="ＭＳ Ｐゴシック" charset="0"/>
              </a:defRPr>
            </a:lvl3pPr>
            <a:lvl4pPr marL="1600200" indent="-228600" algn="l">
              <a:defRPr sz="2400">
                <a:solidFill>
                  <a:schemeClr val="tx1"/>
                </a:solidFill>
                <a:latin typeface="Times New Roman" charset="0"/>
                <a:ea typeface="ＭＳ Ｐゴシック" charset="0"/>
              </a:defRPr>
            </a:lvl4pPr>
            <a:lvl5pPr marL="2057400" indent="-228600" algn="l">
              <a:defRPr sz="2400">
                <a:solidFill>
                  <a:schemeClr val="tx1"/>
                </a:solidFill>
                <a:latin typeface="Times New Roman" charset="0"/>
                <a:ea typeface="ＭＳ Ｐゴシック" charset="0"/>
              </a:defRPr>
            </a:lvl5pPr>
            <a:lvl6pPr marL="2514600" indent="-228600" fontAlgn="base">
              <a:spcBef>
                <a:spcPct val="0"/>
              </a:spcBef>
              <a:spcAft>
                <a:spcPct val="0"/>
              </a:spcAft>
              <a:defRPr sz="2400">
                <a:solidFill>
                  <a:schemeClr val="tx1"/>
                </a:solidFill>
                <a:latin typeface="Times New Roman" charset="0"/>
                <a:ea typeface="ＭＳ Ｐゴシック" charset="0"/>
              </a:defRPr>
            </a:lvl6pPr>
            <a:lvl7pPr marL="2971800" indent="-228600" fontAlgn="base">
              <a:spcBef>
                <a:spcPct val="0"/>
              </a:spcBef>
              <a:spcAft>
                <a:spcPct val="0"/>
              </a:spcAft>
              <a:defRPr sz="2400">
                <a:solidFill>
                  <a:schemeClr val="tx1"/>
                </a:solidFill>
                <a:latin typeface="Times New Roman" charset="0"/>
                <a:ea typeface="ＭＳ Ｐゴシック" charset="0"/>
              </a:defRPr>
            </a:lvl7pPr>
            <a:lvl8pPr marL="3429000" indent="-228600" fontAlgn="base">
              <a:spcBef>
                <a:spcPct val="0"/>
              </a:spcBef>
              <a:spcAft>
                <a:spcPct val="0"/>
              </a:spcAft>
              <a:defRPr sz="2400">
                <a:solidFill>
                  <a:schemeClr val="tx1"/>
                </a:solidFill>
                <a:latin typeface="Times New Roman" charset="0"/>
                <a:ea typeface="ＭＳ Ｐゴシック" charset="0"/>
              </a:defRPr>
            </a:lvl8pPr>
            <a:lvl9pPr marL="3886200" indent="-228600" fontAlgn="base">
              <a:spcBef>
                <a:spcPct val="0"/>
              </a:spcBef>
              <a:spcAft>
                <a:spcPct val="0"/>
              </a:spcAft>
              <a:defRPr sz="2400">
                <a:solidFill>
                  <a:schemeClr val="tx1"/>
                </a:solidFill>
                <a:latin typeface="Times New Roman" charset="0"/>
                <a:ea typeface="ＭＳ Ｐゴシック" charset="0"/>
              </a:defRPr>
            </a:lvl9pPr>
          </a:lstStyle>
          <a:p>
            <a:pPr algn="ctr">
              <a:spcBef>
                <a:spcPct val="50000"/>
              </a:spcBef>
              <a:buClr>
                <a:srgbClr val="000000"/>
              </a:buClr>
              <a:buSzPct val="100000"/>
              <a:buFont typeface="Times New Roman" charset="0"/>
              <a:buNone/>
              <a:defRPr/>
            </a:pPr>
            <a:r>
              <a:rPr lang="es-ES" sz="1400" b="1" i="1" dirty="0" smtClean="0">
                <a:solidFill>
                  <a:schemeClr val="bg1">
                    <a:lumMod val="50000"/>
                  </a:schemeClr>
                </a:solidFill>
                <a:latin typeface="Century Gothic" panose="020B0502020202020204" pitchFamily="34" charset="0"/>
              </a:rPr>
              <a:t>=</a:t>
            </a:r>
            <a:endParaRPr lang="es-ES" sz="1400" b="1" i="1" dirty="0">
              <a:solidFill>
                <a:schemeClr val="bg1">
                  <a:lumMod val="50000"/>
                </a:schemeClr>
              </a:solidFill>
              <a:latin typeface="Century Gothic" panose="020B0502020202020204" pitchFamily="34" charset="0"/>
            </a:endParaRPr>
          </a:p>
        </p:txBody>
      </p:sp>
      <p:sp>
        <p:nvSpPr>
          <p:cNvPr id="42" name="Text Box 16"/>
          <p:cNvSpPr txBox="1">
            <a:spLocks noChangeArrowheads="1"/>
          </p:cNvSpPr>
          <p:nvPr/>
        </p:nvSpPr>
        <p:spPr bwMode="auto">
          <a:xfrm>
            <a:off x="8134137" y="4516583"/>
            <a:ext cx="1163772" cy="523220"/>
          </a:xfrm>
          <a:prstGeom prst="rect">
            <a:avLst/>
          </a:prstGeom>
          <a:solidFill>
            <a:schemeClr val="bg1"/>
          </a:solidFill>
          <a:ln>
            <a:noFill/>
          </a:ln>
          <a:extLst/>
        </p:spPr>
        <p:txBody>
          <a:bodyPr wrap="square">
            <a:spAutoFit/>
          </a:bodyPr>
          <a:lstStyle>
            <a:lvl1pPr algn="l">
              <a:defRPr sz="2400">
                <a:solidFill>
                  <a:schemeClr val="tx1"/>
                </a:solidFill>
                <a:latin typeface="Times New Roman" charset="0"/>
                <a:ea typeface="ＭＳ Ｐゴシック" charset="0"/>
              </a:defRPr>
            </a:lvl1pPr>
            <a:lvl2pPr marL="742950" indent="-285750" algn="l">
              <a:defRPr sz="2400">
                <a:solidFill>
                  <a:schemeClr val="tx1"/>
                </a:solidFill>
                <a:latin typeface="Times New Roman" charset="0"/>
                <a:ea typeface="ＭＳ Ｐゴシック" charset="0"/>
              </a:defRPr>
            </a:lvl2pPr>
            <a:lvl3pPr marL="1143000" indent="-228600" algn="l">
              <a:defRPr sz="2400">
                <a:solidFill>
                  <a:schemeClr val="tx1"/>
                </a:solidFill>
                <a:latin typeface="Times New Roman" charset="0"/>
                <a:ea typeface="ＭＳ Ｐゴシック" charset="0"/>
              </a:defRPr>
            </a:lvl3pPr>
            <a:lvl4pPr marL="1600200" indent="-228600" algn="l">
              <a:defRPr sz="2400">
                <a:solidFill>
                  <a:schemeClr val="tx1"/>
                </a:solidFill>
                <a:latin typeface="Times New Roman" charset="0"/>
                <a:ea typeface="ＭＳ Ｐゴシック" charset="0"/>
              </a:defRPr>
            </a:lvl4pPr>
            <a:lvl5pPr marL="2057400" indent="-228600" algn="l">
              <a:defRPr sz="2400">
                <a:solidFill>
                  <a:schemeClr val="tx1"/>
                </a:solidFill>
                <a:latin typeface="Times New Roman" charset="0"/>
                <a:ea typeface="ＭＳ Ｐゴシック" charset="0"/>
              </a:defRPr>
            </a:lvl5pPr>
            <a:lvl6pPr marL="2514600" indent="-228600" fontAlgn="base">
              <a:spcBef>
                <a:spcPct val="0"/>
              </a:spcBef>
              <a:spcAft>
                <a:spcPct val="0"/>
              </a:spcAft>
              <a:defRPr sz="2400">
                <a:solidFill>
                  <a:schemeClr val="tx1"/>
                </a:solidFill>
                <a:latin typeface="Times New Roman" charset="0"/>
                <a:ea typeface="ＭＳ Ｐゴシック" charset="0"/>
              </a:defRPr>
            </a:lvl6pPr>
            <a:lvl7pPr marL="2971800" indent="-228600" fontAlgn="base">
              <a:spcBef>
                <a:spcPct val="0"/>
              </a:spcBef>
              <a:spcAft>
                <a:spcPct val="0"/>
              </a:spcAft>
              <a:defRPr sz="2400">
                <a:solidFill>
                  <a:schemeClr val="tx1"/>
                </a:solidFill>
                <a:latin typeface="Times New Roman" charset="0"/>
                <a:ea typeface="ＭＳ Ｐゴシック" charset="0"/>
              </a:defRPr>
            </a:lvl7pPr>
            <a:lvl8pPr marL="3429000" indent="-228600" fontAlgn="base">
              <a:spcBef>
                <a:spcPct val="0"/>
              </a:spcBef>
              <a:spcAft>
                <a:spcPct val="0"/>
              </a:spcAft>
              <a:defRPr sz="2400">
                <a:solidFill>
                  <a:schemeClr val="tx1"/>
                </a:solidFill>
                <a:latin typeface="Times New Roman" charset="0"/>
                <a:ea typeface="ＭＳ Ｐゴシック" charset="0"/>
              </a:defRPr>
            </a:lvl8pPr>
            <a:lvl9pPr marL="3886200" indent="-228600" fontAlgn="base">
              <a:spcBef>
                <a:spcPct val="0"/>
              </a:spcBef>
              <a:spcAft>
                <a:spcPct val="0"/>
              </a:spcAft>
              <a:defRPr sz="2400">
                <a:solidFill>
                  <a:schemeClr val="tx1"/>
                </a:solidFill>
                <a:latin typeface="Times New Roman" charset="0"/>
                <a:ea typeface="ＭＳ Ｐゴシック" charset="0"/>
              </a:defRPr>
            </a:lvl9pPr>
          </a:lstStyle>
          <a:p>
            <a:pPr algn="ctr">
              <a:spcBef>
                <a:spcPct val="50000"/>
              </a:spcBef>
              <a:buClr>
                <a:srgbClr val="000000"/>
              </a:buClr>
              <a:buSzPct val="100000"/>
              <a:buFont typeface="Times New Roman" charset="0"/>
              <a:buNone/>
              <a:defRPr/>
            </a:pPr>
            <a:r>
              <a:rPr lang="es-ES" sz="1400" b="1" i="1" dirty="0">
                <a:solidFill>
                  <a:schemeClr val="bg1">
                    <a:lumMod val="50000"/>
                  </a:schemeClr>
                </a:solidFill>
                <a:latin typeface="Century Gothic" panose="020B0502020202020204" pitchFamily="34" charset="0"/>
              </a:rPr>
              <a:t>4</a:t>
            </a:r>
            <a:r>
              <a:rPr lang="es-ES" sz="1400" b="1" i="1" dirty="0" smtClean="0">
                <a:solidFill>
                  <a:schemeClr val="bg1">
                    <a:lumMod val="50000"/>
                  </a:schemeClr>
                </a:solidFill>
                <a:latin typeface="Century Gothic" panose="020B0502020202020204" pitchFamily="34" charset="0"/>
              </a:rPr>
              <a:t> ECTS </a:t>
            </a:r>
            <a:r>
              <a:rPr lang="fr-FR" sz="1400" b="1" i="1" dirty="0" smtClean="0">
                <a:solidFill>
                  <a:schemeClr val="bg1">
                    <a:lumMod val="50000"/>
                  </a:schemeClr>
                </a:solidFill>
                <a:latin typeface="Century Gothic" panose="020B0502020202020204" pitchFamily="34" charset="0"/>
              </a:rPr>
              <a:t>optionnels</a:t>
            </a:r>
            <a:endParaRPr lang="fr-FR" sz="1400" b="1" i="1" dirty="0">
              <a:solidFill>
                <a:schemeClr val="bg1">
                  <a:lumMod val="50000"/>
                </a:schemeClr>
              </a:solidFill>
              <a:latin typeface="Century Gothic" panose="020B0502020202020204" pitchFamily="34" charset="0"/>
            </a:endParaRPr>
          </a:p>
        </p:txBody>
      </p:sp>
      <p:sp>
        <p:nvSpPr>
          <p:cNvPr id="43" name="Text Box 16"/>
          <p:cNvSpPr txBox="1">
            <a:spLocks noChangeArrowheads="1"/>
          </p:cNvSpPr>
          <p:nvPr/>
        </p:nvSpPr>
        <p:spPr bwMode="auto">
          <a:xfrm>
            <a:off x="6498625" y="4493933"/>
            <a:ext cx="1611313" cy="307777"/>
          </a:xfrm>
          <a:prstGeom prst="rect">
            <a:avLst/>
          </a:prstGeom>
          <a:noFill/>
          <a:ln>
            <a:noFill/>
          </a:ln>
          <a:extLst/>
        </p:spPr>
        <p:txBody>
          <a:bodyPr>
            <a:spAutoFit/>
          </a:bodyPr>
          <a:lstStyle>
            <a:lvl1pPr algn="l">
              <a:defRPr sz="2400">
                <a:solidFill>
                  <a:schemeClr val="tx1"/>
                </a:solidFill>
                <a:latin typeface="Times New Roman" charset="0"/>
                <a:ea typeface="ＭＳ Ｐゴシック" charset="0"/>
              </a:defRPr>
            </a:lvl1pPr>
            <a:lvl2pPr marL="742950" indent="-285750" algn="l">
              <a:defRPr sz="2400">
                <a:solidFill>
                  <a:schemeClr val="tx1"/>
                </a:solidFill>
                <a:latin typeface="Times New Roman" charset="0"/>
                <a:ea typeface="ＭＳ Ｐゴシック" charset="0"/>
              </a:defRPr>
            </a:lvl2pPr>
            <a:lvl3pPr marL="1143000" indent="-228600" algn="l">
              <a:defRPr sz="2400">
                <a:solidFill>
                  <a:schemeClr val="tx1"/>
                </a:solidFill>
                <a:latin typeface="Times New Roman" charset="0"/>
                <a:ea typeface="ＭＳ Ｐゴシック" charset="0"/>
              </a:defRPr>
            </a:lvl3pPr>
            <a:lvl4pPr marL="1600200" indent="-228600" algn="l">
              <a:defRPr sz="2400">
                <a:solidFill>
                  <a:schemeClr val="tx1"/>
                </a:solidFill>
                <a:latin typeface="Times New Roman" charset="0"/>
                <a:ea typeface="ＭＳ Ｐゴシック" charset="0"/>
              </a:defRPr>
            </a:lvl4pPr>
            <a:lvl5pPr marL="2057400" indent="-228600" algn="l">
              <a:defRPr sz="2400">
                <a:solidFill>
                  <a:schemeClr val="tx1"/>
                </a:solidFill>
                <a:latin typeface="Times New Roman" charset="0"/>
                <a:ea typeface="ＭＳ Ｐゴシック" charset="0"/>
              </a:defRPr>
            </a:lvl5pPr>
            <a:lvl6pPr marL="2514600" indent="-228600" fontAlgn="base">
              <a:spcBef>
                <a:spcPct val="0"/>
              </a:spcBef>
              <a:spcAft>
                <a:spcPct val="0"/>
              </a:spcAft>
              <a:defRPr sz="2400">
                <a:solidFill>
                  <a:schemeClr val="tx1"/>
                </a:solidFill>
                <a:latin typeface="Times New Roman" charset="0"/>
                <a:ea typeface="ＭＳ Ｐゴシック" charset="0"/>
              </a:defRPr>
            </a:lvl6pPr>
            <a:lvl7pPr marL="2971800" indent="-228600" fontAlgn="base">
              <a:spcBef>
                <a:spcPct val="0"/>
              </a:spcBef>
              <a:spcAft>
                <a:spcPct val="0"/>
              </a:spcAft>
              <a:defRPr sz="2400">
                <a:solidFill>
                  <a:schemeClr val="tx1"/>
                </a:solidFill>
                <a:latin typeface="Times New Roman" charset="0"/>
                <a:ea typeface="ＭＳ Ｐゴシック" charset="0"/>
              </a:defRPr>
            </a:lvl7pPr>
            <a:lvl8pPr marL="3429000" indent="-228600" fontAlgn="base">
              <a:spcBef>
                <a:spcPct val="0"/>
              </a:spcBef>
              <a:spcAft>
                <a:spcPct val="0"/>
              </a:spcAft>
              <a:defRPr sz="2400">
                <a:solidFill>
                  <a:schemeClr val="tx1"/>
                </a:solidFill>
                <a:latin typeface="Times New Roman" charset="0"/>
                <a:ea typeface="ＭＳ Ｐゴシック" charset="0"/>
              </a:defRPr>
            </a:lvl8pPr>
            <a:lvl9pPr marL="3886200" indent="-228600" fontAlgn="base">
              <a:spcBef>
                <a:spcPct val="0"/>
              </a:spcBef>
              <a:spcAft>
                <a:spcPct val="0"/>
              </a:spcAft>
              <a:defRPr sz="2400">
                <a:solidFill>
                  <a:schemeClr val="tx1"/>
                </a:solidFill>
                <a:latin typeface="Times New Roman" charset="0"/>
                <a:ea typeface="ＭＳ Ｐゴシック" charset="0"/>
              </a:defRPr>
            </a:lvl9pPr>
          </a:lstStyle>
          <a:p>
            <a:pPr algn="ctr">
              <a:spcBef>
                <a:spcPct val="50000"/>
              </a:spcBef>
              <a:buClr>
                <a:srgbClr val="000000"/>
              </a:buClr>
              <a:buSzPct val="100000"/>
              <a:buFont typeface="Times New Roman" charset="0"/>
              <a:buNone/>
              <a:defRPr/>
            </a:pPr>
            <a:r>
              <a:rPr lang="es-ES" sz="1400" b="1" i="1" dirty="0" smtClean="0">
                <a:solidFill>
                  <a:schemeClr val="bg1">
                    <a:lumMod val="50000"/>
                  </a:schemeClr>
                </a:solidFill>
                <a:latin typeface="Century Gothic" panose="020B0502020202020204" pitchFamily="34" charset="0"/>
              </a:rPr>
              <a:t>1 ECTS </a:t>
            </a:r>
            <a:r>
              <a:rPr lang="fr-FR" sz="1400" b="1" i="1" dirty="0" smtClean="0">
                <a:solidFill>
                  <a:schemeClr val="bg1">
                    <a:lumMod val="50000"/>
                  </a:schemeClr>
                </a:solidFill>
                <a:latin typeface="Century Gothic" panose="020B0502020202020204" pitchFamily="34" charset="0"/>
              </a:rPr>
              <a:t>optionnel </a:t>
            </a:r>
            <a:endParaRPr lang="es-ES" sz="1400" b="1" i="1" dirty="0">
              <a:solidFill>
                <a:schemeClr val="bg1">
                  <a:lumMod val="50000"/>
                </a:schemeClr>
              </a:solidFill>
              <a:latin typeface="Century Gothic" panose="020B0502020202020204" pitchFamily="34" charset="0"/>
            </a:endParaRPr>
          </a:p>
        </p:txBody>
      </p:sp>
      <p:sp>
        <p:nvSpPr>
          <p:cNvPr id="44" name="Text Box 16"/>
          <p:cNvSpPr txBox="1">
            <a:spLocks noChangeArrowheads="1"/>
          </p:cNvSpPr>
          <p:nvPr/>
        </p:nvSpPr>
        <p:spPr bwMode="auto">
          <a:xfrm>
            <a:off x="6289078" y="4512933"/>
            <a:ext cx="576262" cy="307777"/>
          </a:xfrm>
          <a:prstGeom prst="rect">
            <a:avLst/>
          </a:prstGeom>
          <a:noFill/>
          <a:ln>
            <a:noFill/>
          </a:ln>
          <a:extLst/>
        </p:spPr>
        <p:txBody>
          <a:bodyPr>
            <a:spAutoFit/>
          </a:bodyPr>
          <a:lstStyle>
            <a:lvl1pPr algn="l">
              <a:defRPr sz="2400">
                <a:solidFill>
                  <a:schemeClr val="tx1"/>
                </a:solidFill>
                <a:latin typeface="Times New Roman" charset="0"/>
                <a:ea typeface="ＭＳ Ｐゴシック" charset="0"/>
              </a:defRPr>
            </a:lvl1pPr>
            <a:lvl2pPr marL="742950" indent="-285750" algn="l">
              <a:defRPr sz="2400">
                <a:solidFill>
                  <a:schemeClr val="tx1"/>
                </a:solidFill>
                <a:latin typeface="Times New Roman" charset="0"/>
                <a:ea typeface="ＭＳ Ｐゴシック" charset="0"/>
              </a:defRPr>
            </a:lvl2pPr>
            <a:lvl3pPr marL="1143000" indent="-228600" algn="l">
              <a:defRPr sz="2400">
                <a:solidFill>
                  <a:schemeClr val="tx1"/>
                </a:solidFill>
                <a:latin typeface="Times New Roman" charset="0"/>
                <a:ea typeface="ＭＳ Ｐゴシック" charset="0"/>
              </a:defRPr>
            </a:lvl3pPr>
            <a:lvl4pPr marL="1600200" indent="-228600" algn="l">
              <a:defRPr sz="2400">
                <a:solidFill>
                  <a:schemeClr val="tx1"/>
                </a:solidFill>
                <a:latin typeface="Times New Roman" charset="0"/>
                <a:ea typeface="ＭＳ Ｐゴシック" charset="0"/>
              </a:defRPr>
            </a:lvl4pPr>
            <a:lvl5pPr marL="2057400" indent="-228600" algn="l">
              <a:defRPr sz="2400">
                <a:solidFill>
                  <a:schemeClr val="tx1"/>
                </a:solidFill>
                <a:latin typeface="Times New Roman" charset="0"/>
                <a:ea typeface="ＭＳ Ｐゴシック" charset="0"/>
              </a:defRPr>
            </a:lvl5pPr>
            <a:lvl6pPr marL="2514600" indent="-228600" fontAlgn="base">
              <a:spcBef>
                <a:spcPct val="0"/>
              </a:spcBef>
              <a:spcAft>
                <a:spcPct val="0"/>
              </a:spcAft>
              <a:defRPr sz="2400">
                <a:solidFill>
                  <a:schemeClr val="tx1"/>
                </a:solidFill>
                <a:latin typeface="Times New Roman" charset="0"/>
                <a:ea typeface="ＭＳ Ｐゴシック" charset="0"/>
              </a:defRPr>
            </a:lvl6pPr>
            <a:lvl7pPr marL="2971800" indent="-228600" fontAlgn="base">
              <a:spcBef>
                <a:spcPct val="0"/>
              </a:spcBef>
              <a:spcAft>
                <a:spcPct val="0"/>
              </a:spcAft>
              <a:defRPr sz="2400">
                <a:solidFill>
                  <a:schemeClr val="tx1"/>
                </a:solidFill>
                <a:latin typeface="Times New Roman" charset="0"/>
                <a:ea typeface="ＭＳ Ｐゴシック" charset="0"/>
              </a:defRPr>
            </a:lvl7pPr>
            <a:lvl8pPr marL="3429000" indent="-228600" fontAlgn="base">
              <a:spcBef>
                <a:spcPct val="0"/>
              </a:spcBef>
              <a:spcAft>
                <a:spcPct val="0"/>
              </a:spcAft>
              <a:defRPr sz="2400">
                <a:solidFill>
                  <a:schemeClr val="tx1"/>
                </a:solidFill>
                <a:latin typeface="Times New Roman" charset="0"/>
                <a:ea typeface="ＭＳ Ｐゴシック" charset="0"/>
              </a:defRPr>
            </a:lvl8pPr>
            <a:lvl9pPr marL="3886200" indent="-228600" fontAlgn="base">
              <a:spcBef>
                <a:spcPct val="0"/>
              </a:spcBef>
              <a:spcAft>
                <a:spcPct val="0"/>
              </a:spcAft>
              <a:defRPr sz="2400">
                <a:solidFill>
                  <a:schemeClr val="tx1"/>
                </a:solidFill>
                <a:latin typeface="Times New Roman" charset="0"/>
                <a:ea typeface="ＭＳ Ｐゴシック" charset="0"/>
              </a:defRPr>
            </a:lvl9pPr>
          </a:lstStyle>
          <a:p>
            <a:pPr algn="ctr">
              <a:spcBef>
                <a:spcPct val="50000"/>
              </a:spcBef>
              <a:buClr>
                <a:srgbClr val="000000"/>
              </a:buClr>
              <a:buSzPct val="100000"/>
              <a:buFont typeface="Times New Roman" charset="0"/>
              <a:buNone/>
              <a:defRPr/>
            </a:pPr>
            <a:r>
              <a:rPr lang="es-ES" sz="1400" b="1" i="1" dirty="0" smtClean="0">
                <a:solidFill>
                  <a:schemeClr val="bg1">
                    <a:lumMod val="50000"/>
                  </a:schemeClr>
                </a:solidFill>
                <a:latin typeface="Century Gothic" panose="020B0502020202020204" pitchFamily="34" charset="0"/>
              </a:rPr>
              <a:t>+   </a:t>
            </a:r>
            <a:endParaRPr lang="es-ES" sz="1400" b="1" i="1" dirty="0">
              <a:solidFill>
                <a:schemeClr val="bg1">
                  <a:lumMod val="50000"/>
                </a:schemeClr>
              </a:solidFill>
              <a:latin typeface="Century Gothic" panose="020B0502020202020204" pitchFamily="34" charset="0"/>
            </a:endParaRPr>
          </a:p>
        </p:txBody>
      </p:sp>
      <p:sp>
        <p:nvSpPr>
          <p:cNvPr id="33" name="Text Box 4"/>
          <p:cNvSpPr txBox="1">
            <a:spLocks noChangeArrowheads="1"/>
          </p:cNvSpPr>
          <p:nvPr/>
        </p:nvSpPr>
        <p:spPr bwMode="auto">
          <a:xfrm>
            <a:off x="-31747" y="2742236"/>
            <a:ext cx="1687216" cy="523220"/>
          </a:xfrm>
          <a:prstGeom prst="rect">
            <a:avLst/>
          </a:prstGeom>
          <a:noFill/>
          <a:ln>
            <a:noFill/>
          </a:ln>
          <a:extLst/>
        </p:spPr>
        <p:txBody>
          <a:bodyPr wrap="square">
            <a:spAutoFit/>
          </a:bodyPr>
          <a:lstStyle>
            <a:lvl1pPr marL="457200" indent="-457200"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algn="ctr">
              <a:spcBef>
                <a:spcPct val="50000"/>
              </a:spcBef>
              <a:defRPr/>
            </a:pPr>
            <a:r>
              <a:rPr lang="fr-FR" sz="1400" b="1" dirty="0" smtClean="0">
                <a:solidFill>
                  <a:schemeClr val="accent2">
                    <a:lumMod val="50000"/>
                  </a:schemeClr>
                </a:solidFill>
                <a:latin typeface="Century Gothic" panose="020B0502020202020204" pitchFamily="34" charset="0"/>
              </a:rPr>
              <a:t>Offre mensuelle d’actions </a:t>
            </a:r>
            <a:endParaRPr lang="fr-FR" sz="1400" b="1" dirty="0">
              <a:solidFill>
                <a:schemeClr val="accent2">
                  <a:lumMod val="50000"/>
                </a:schemeClr>
              </a:solidFill>
              <a:latin typeface="Century Gothic" panose="020B0502020202020204" pitchFamily="34" charset="0"/>
            </a:endParaRPr>
          </a:p>
        </p:txBody>
      </p:sp>
      <p:sp>
        <p:nvSpPr>
          <p:cNvPr id="4" name="QuadreDeText 3"/>
          <p:cNvSpPr txBox="1"/>
          <p:nvPr/>
        </p:nvSpPr>
        <p:spPr>
          <a:xfrm>
            <a:off x="1837344" y="2931207"/>
            <a:ext cx="1459446" cy="1323439"/>
          </a:xfrm>
          <a:prstGeom prst="rect">
            <a:avLst/>
          </a:prstGeom>
          <a:noFill/>
        </p:spPr>
        <p:txBody>
          <a:bodyPr wrap="square" rtlCol="0">
            <a:spAutoFit/>
          </a:bodyPr>
          <a:lstStyle/>
          <a:p>
            <a:pPr marL="72000" indent="-144000">
              <a:buFont typeface="Wingdings" panose="05000000000000000000" pitchFamily="2" charset="2"/>
              <a:buChar char="§"/>
            </a:pPr>
            <a:r>
              <a:rPr lang="fr-FR" sz="1600" dirty="0" smtClean="0">
                <a:solidFill>
                  <a:schemeClr val="accent5">
                    <a:lumMod val="50000"/>
                  </a:schemeClr>
                </a:solidFill>
              </a:rPr>
              <a:t>Séminaires d’études </a:t>
            </a:r>
          </a:p>
          <a:p>
            <a:pPr marL="72000" indent="-144000">
              <a:buFont typeface="Wingdings" panose="05000000000000000000" pitchFamily="2" charset="2"/>
              <a:buChar char="§"/>
            </a:pPr>
            <a:r>
              <a:rPr lang="fr-FR" sz="1600" dirty="0" smtClean="0">
                <a:solidFill>
                  <a:schemeClr val="accent5">
                    <a:lumMod val="50000"/>
                  </a:schemeClr>
                </a:solidFill>
              </a:rPr>
              <a:t>Approche du marché du travail </a:t>
            </a:r>
            <a:endParaRPr lang="fr-FR" sz="1600" dirty="0">
              <a:solidFill>
                <a:schemeClr val="accent5">
                  <a:lumMod val="50000"/>
                </a:schemeClr>
              </a:solidFill>
            </a:endParaRPr>
          </a:p>
        </p:txBody>
      </p:sp>
      <p:sp>
        <p:nvSpPr>
          <p:cNvPr id="28" name="QuadreDeText 27"/>
          <p:cNvSpPr txBox="1"/>
          <p:nvPr/>
        </p:nvSpPr>
        <p:spPr>
          <a:xfrm>
            <a:off x="3562583" y="2912687"/>
            <a:ext cx="1459446" cy="1569660"/>
          </a:xfrm>
          <a:prstGeom prst="rect">
            <a:avLst/>
          </a:prstGeom>
          <a:noFill/>
        </p:spPr>
        <p:txBody>
          <a:bodyPr wrap="square" rtlCol="0">
            <a:spAutoFit/>
          </a:bodyPr>
          <a:lstStyle/>
          <a:p>
            <a:pPr marL="72000" indent="-144000">
              <a:buFont typeface="Wingdings" panose="05000000000000000000" pitchFamily="2" charset="2"/>
              <a:buChar char="§"/>
            </a:pPr>
            <a:r>
              <a:rPr lang="fr-FR" sz="1600" dirty="0" smtClean="0">
                <a:solidFill>
                  <a:schemeClr val="accent5">
                    <a:lumMod val="50000"/>
                  </a:schemeClr>
                </a:solidFill>
              </a:rPr>
              <a:t>Outils pour explorer le marché du travail</a:t>
            </a:r>
          </a:p>
          <a:p>
            <a:pPr marL="72000" indent="-144000">
              <a:buFont typeface="Wingdings" panose="05000000000000000000" pitchFamily="2" charset="2"/>
              <a:buChar char="§"/>
            </a:pPr>
            <a:r>
              <a:rPr lang="fr-FR" sz="1600" dirty="0" smtClean="0">
                <a:solidFill>
                  <a:schemeClr val="accent5">
                    <a:lumMod val="50000"/>
                  </a:schemeClr>
                </a:solidFill>
              </a:rPr>
              <a:t>Ordres professionnels</a:t>
            </a:r>
            <a:endParaRPr lang="fr-FR" sz="1600" dirty="0">
              <a:solidFill>
                <a:schemeClr val="accent5">
                  <a:lumMod val="50000"/>
                </a:schemeClr>
              </a:solidFill>
            </a:endParaRPr>
          </a:p>
        </p:txBody>
      </p:sp>
      <p:sp>
        <p:nvSpPr>
          <p:cNvPr id="29" name="QuadreDeText 28"/>
          <p:cNvSpPr txBox="1"/>
          <p:nvPr/>
        </p:nvSpPr>
        <p:spPr>
          <a:xfrm>
            <a:off x="5203904" y="2885875"/>
            <a:ext cx="1459446" cy="1323439"/>
          </a:xfrm>
          <a:prstGeom prst="rect">
            <a:avLst/>
          </a:prstGeom>
          <a:noFill/>
        </p:spPr>
        <p:txBody>
          <a:bodyPr wrap="square" rtlCol="0">
            <a:spAutoFit/>
          </a:bodyPr>
          <a:lstStyle/>
          <a:p>
            <a:pPr marL="72000" indent="-144000">
              <a:buFont typeface="Wingdings" panose="05000000000000000000" pitchFamily="2" charset="2"/>
              <a:buChar char="§"/>
            </a:pPr>
            <a:r>
              <a:rPr lang="fr-FR" sz="1600" dirty="0" smtClean="0">
                <a:solidFill>
                  <a:schemeClr val="accent5">
                    <a:lumMod val="50000"/>
                  </a:schemeClr>
                </a:solidFill>
              </a:rPr>
              <a:t>Choix de matières optionnelles</a:t>
            </a:r>
          </a:p>
          <a:p>
            <a:pPr marL="72000" indent="-144000">
              <a:buFont typeface="Wingdings" panose="05000000000000000000" pitchFamily="2" charset="2"/>
              <a:buChar char="§"/>
            </a:pPr>
            <a:r>
              <a:rPr lang="fr-FR" sz="1600" dirty="0" smtClean="0">
                <a:solidFill>
                  <a:schemeClr val="accent5">
                    <a:lumMod val="50000"/>
                  </a:schemeClr>
                </a:solidFill>
              </a:rPr>
              <a:t>Choix de stages </a:t>
            </a:r>
            <a:endParaRPr lang="fr-FR" sz="1600" dirty="0">
              <a:solidFill>
                <a:schemeClr val="accent5">
                  <a:lumMod val="50000"/>
                </a:schemeClr>
              </a:solidFill>
            </a:endParaRPr>
          </a:p>
        </p:txBody>
      </p:sp>
      <p:sp>
        <p:nvSpPr>
          <p:cNvPr id="30" name="QuadreDeText 29"/>
          <p:cNvSpPr txBox="1"/>
          <p:nvPr/>
        </p:nvSpPr>
        <p:spPr>
          <a:xfrm>
            <a:off x="6816277" y="2858926"/>
            <a:ext cx="1459446" cy="1323439"/>
          </a:xfrm>
          <a:prstGeom prst="rect">
            <a:avLst/>
          </a:prstGeom>
          <a:noFill/>
        </p:spPr>
        <p:txBody>
          <a:bodyPr wrap="square" rtlCol="0">
            <a:spAutoFit/>
          </a:bodyPr>
          <a:lstStyle/>
          <a:p>
            <a:pPr marL="72000" indent="-144000">
              <a:buFont typeface="Wingdings" panose="05000000000000000000" pitchFamily="2" charset="2"/>
              <a:buChar char="§"/>
            </a:pPr>
            <a:endParaRPr lang="fr-FR" sz="1600" dirty="0" smtClean="0">
              <a:solidFill>
                <a:schemeClr val="accent5">
                  <a:lumMod val="50000"/>
                </a:schemeClr>
              </a:solidFill>
            </a:endParaRPr>
          </a:p>
          <a:p>
            <a:pPr marL="72000" indent="-144000">
              <a:buFont typeface="Wingdings" panose="05000000000000000000" pitchFamily="2" charset="2"/>
              <a:buChar char="§"/>
            </a:pPr>
            <a:r>
              <a:rPr lang="fr-FR" sz="1600" dirty="0" smtClean="0">
                <a:solidFill>
                  <a:schemeClr val="accent5">
                    <a:lumMod val="50000"/>
                  </a:schemeClr>
                </a:solidFill>
              </a:rPr>
              <a:t>Outils pour entrer sur le marché du travail </a:t>
            </a:r>
          </a:p>
        </p:txBody>
      </p:sp>
    </p:spTree>
    <p:extLst>
      <p:ext uri="{BB962C8B-B14F-4D97-AF65-F5344CB8AC3E}">
        <p14:creationId xmlns:p14="http://schemas.microsoft.com/office/powerpoint/2010/main" val="2657648740"/>
      </p:ext>
    </p:extLst>
  </p:cSld>
  <p:clrMapOvr>
    <a:masterClrMapping/>
  </p:clrMapOvr>
  <p:transition spd="med"/>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3"/>
          <p:cNvSpPr>
            <a:spLocks noChangeArrowheads="1"/>
          </p:cNvSpPr>
          <p:nvPr/>
        </p:nvSpPr>
        <p:spPr bwMode="auto">
          <a:xfrm>
            <a:off x="0" y="0"/>
            <a:ext cx="9144000" cy="3971925"/>
          </a:xfrm>
          <a:prstGeom prst="rect">
            <a:avLst/>
          </a:prstGeom>
          <a:solidFill>
            <a:srgbClr val="2DAAE1"/>
          </a:solidFill>
          <a:ln>
            <a:noFill/>
          </a:ln>
          <a:extLst/>
        </p:spPr>
        <p:txBody>
          <a:bodyPr wrap="none"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rgbClr val="95C11E"/>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rgbClr val="008D36"/>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rgbClr val="008D36"/>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rgbClr val="008D36"/>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rgbClr val="008D36"/>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rgbClr val="008D36"/>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rgbClr val="008D36"/>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rgbClr val="008D36"/>
                </a:solidFill>
                <a:latin typeface="Calibri" panose="020F0502020204030204" pitchFamily="34" charset="0"/>
              </a:defRPr>
            </a:lvl9pPr>
          </a:lstStyle>
          <a:p>
            <a:pPr eaLnBrk="1" hangingPunct="1">
              <a:lnSpc>
                <a:spcPct val="100000"/>
              </a:lnSpc>
              <a:spcBef>
                <a:spcPct val="0"/>
              </a:spcBef>
              <a:buFontTx/>
              <a:buNone/>
            </a:pPr>
            <a:endParaRPr lang="it-IT" altLang="it-IT" sz="1800"/>
          </a:p>
        </p:txBody>
      </p:sp>
      <p:sp>
        <p:nvSpPr>
          <p:cNvPr id="31747" name="Text Box 2"/>
          <p:cNvSpPr txBox="1">
            <a:spLocks noChangeArrowheads="1"/>
          </p:cNvSpPr>
          <p:nvPr/>
        </p:nvSpPr>
        <p:spPr bwMode="auto">
          <a:xfrm>
            <a:off x="-1" y="570466"/>
            <a:ext cx="9144000" cy="5828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lnSpc>
                <a:spcPct val="90000"/>
              </a:lnSpc>
              <a:spcBef>
                <a:spcPts val="1000"/>
              </a:spcBef>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sz="2400">
                <a:solidFill>
                  <a:srgbClr val="95C11E"/>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sz="2000">
                <a:solidFill>
                  <a:srgbClr val="008D36"/>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008D36"/>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008D36"/>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008D36"/>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008D36"/>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008D36"/>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008D36"/>
                </a:solidFill>
                <a:latin typeface="Calibri" panose="020F0502020204030204" pitchFamily="34" charset="0"/>
              </a:defRPr>
            </a:lvl9pPr>
          </a:lstStyle>
          <a:p>
            <a:pPr algn="ctr">
              <a:buNone/>
            </a:pPr>
            <a:r>
              <a:rPr lang="en-US" altLang="it-IT" sz="1300" dirty="0" smtClean="0">
                <a:solidFill>
                  <a:schemeClr val="bg1"/>
                </a:solidFill>
                <a:ea typeface="Arial Unicode MS" panose="020B0604020202020204" pitchFamily="34" charset="-128"/>
                <a:cs typeface="Arial" panose="020B0604020202020204" pitchFamily="34" charset="0"/>
              </a:rPr>
              <a:t>RESUME</a:t>
            </a:r>
          </a:p>
          <a:p>
            <a:pPr algn="ctr">
              <a:buNone/>
            </a:pPr>
            <a:r>
              <a:rPr lang="en-GB" sz="1300" dirty="0" err="1" smtClean="0">
                <a:solidFill>
                  <a:schemeClr val="bg1"/>
                </a:solidFill>
                <a:ea typeface="Arial Unicode MS" panose="020B0604020202020204" pitchFamily="34" charset="-128"/>
                <a:cs typeface="Arial" panose="020B0604020202020204" pitchFamily="34" charset="0"/>
              </a:rPr>
              <a:t>RESeaU</a:t>
            </a:r>
            <a:r>
              <a:rPr lang="en-GB" sz="1300" dirty="0" smtClean="0">
                <a:solidFill>
                  <a:schemeClr val="bg1"/>
                </a:solidFill>
                <a:ea typeface="Arial Unicode MS" panose="020B0604020202020204" pitchFamily="34" charset="-128"/>
                <a:cs typeface="Arial" panose="020B0604020202020204" pitchFamily="34" charset="0"/>
              </a:rPr>
              <a:t> </a:t>
            </a:r>
            <a:r>
              <a:rPr lang="en-GB" sz="1300" dirty="0">
                <a:solidFill>
                  <a:schemeClr val="bg1"/>
                </a:solidFill>
                <a:ea typeface="Arial Unicode MS" panose="020B0604020202020204" pitchFamily="34" charset="-128"/>
                <a:cs typeface="Arial" panose="020B0604020202020204" pitchFamily="34" charset="0"/>
              </a:rPr>
              <a:t>Méditerranéen pour </a:t>
            </a:r>
            <a:r>
              <a:rPr lang="en-GB" sz="1300" dirty="0" smtClean="0">
                <a:solidFill>
                  <a:schemeClr val="bg1"/>
                </a:solidFill>
                <a:ea typeface="Arial Unicode MS" panose="020B0604020202020204" pitchFamily="34" charset="-128"/>
                <a:cs typeface="Arial" panose="020B0604020202020204" pitchFamily="34" charset="0"/>
              </a:rPr>
              <a:t>l’Employabilité</a:t>
            </a:r>
            <a:endParaRPr lang="it-IT" altLang="it-IT" sz="1300" dirty="0">
              <a:solidFill>
                <a:schemeClr val="bg1"/>
              </a:solidFill>
              <a:ea typeface="Arial Unicode MS" panose="020B0604020202020204" pitchFamily="34" charset="-128"/>
              <a:cs typeface="Arial" panose="020B0604020202020204" pitchFamily="34" charset="0"/>
            </a:endParaRPr>
          </a:p>
        </p:txBody>
      </p:sp>
      <p:sp>
        <p:nvSpPr>
          <p:cNvPr id="31749" name="Text Box 2"/>
          <p:cNvSpPr txBox="1">
            <a:spLocks noChangeArrowheads="1"/>
          </p:cNvSpPr>
          <p:nvPr/>
        </p:nvSpPr>
        <p:spPr bwMode="auto">
          <a:xfrm>
            <a:off x="0" y="2306638"/>
            <a:ext cx="9144000" cy="194117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lnSpc>
                <a:spcPct val="90000"/>
              </a:lnSpc>
              <a:spcBef>
                <a:spcPts val="1000"/>
              </a:spcBef>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sz="2400">
                <a:solidFill>
                  <a:srgbClr val="95C11E"/>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sz="2000">
                <a:solidFill>
                  <a:srgbClr val="008D36"/>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008D36"/>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008D36"/>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008D36"/>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008D36"/>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008D36"/>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8985250" algn="l"/>
              </a:tabLst>
              <a:defRPr>
                <a:solidFill>
                  <a:srgbClr val="008D36"/>
                </a:solidFill>
                <a:latin typeface="Calibri" panose="020F0502020204030204" pitchFamily="34" charset="0"/>
              </a:defRPr>
            </a:lvl9pPr>
          </a:lstStyle>
          <a:p>
            <a:pPr algn="ctr" eaLnBrk="1" hangingPunct="1">
              <a:lnSpc>
                <a:spcPct val="100000"/>
              </a:lnSpc>
              <a:spcBef>
                <a:spcPct val="0"/>
              </a:spcBef>
              <a:buFontTx/>
              <a:buNone/>
            </a:pPr>
            <a:r>
              <a:rPr lang="en-US" altLang="it-IT" sz="2000" b="1" dirty="0" smtClean="0">
                <a:solidFill>
                  <a:schemeClr val="bg1"/>
                </a:solidFill>
                <a:ea typeface="Arial Unicode MS" panose="020B0604020202020204" pitchFamily="34" charset="-128"/>
                <a:cs typeface="Arial" panose="020B0604020202020204" pitchFamily="34" charset="0"/>
              </a:rPr>
              <a:t>CONTACTS</a:t>
            </a:r>
          </a:p>
          <a:p>
            <a:pPr algn="ctr" eaLnBrk="1" hangingPunct="1">
              <a:lnSpc>
                <a:spcPct val="100000"/>
              </a:lnSpc>
              <a:spcBef>
                <a:spcPct val="0"/>
              </a:spcBef>
              <a:buFontTx/>
              <a:buNone/>
            </a:pPr>
            <a:endParaRPr lang="en-US" altLang="it-IT" sz="2000" b="1" dirty="0" smtClean="0">
              <a:solidFill>
                <a:schemeClr val="bg1"/>
              </a:solidFill>
              <a:ea typeface="Arial Unicode MS" panose="020B0604020202020204" pitchFamily="34" charset="-128"/>
              <a:cs typeface="Arial" panose="020B0604020202020204" pitchFamily="34" charset="0"/>
            </a:endParaRPr>
          </a:p>
          <a:p>
            <a:pPr algn="ctr">
              <a:lnSpc>
                <a:spcPct val="100000"/>
              </a:lnSpc>
              <a:spcBef>
                <a:spcPct val="0"/>
              </a:spcBef>
              <a:buNone/>
            </a:pPr>
            <a:r>
              <a:rPr lang="en-US" altLang="it-IT" sz="2000" b="1" dirty="0" err="1" smtClean="0">
                <a:solidFill>
                  <a:schemeClr val="bg1"/>
                </a:solidFill>
                <a:ea typeface="Arial Unicode MS" panose="020B0604020202020204" pitchFamily="34" charset="-128"/>
                <a:cs typeface="Arial" panose="020B0604020202020204" pitchFamily="34" charset="0"/>
              </a:rPr>
              <a:t>Universitat</a:t>
            </a:r>
            <a:r>
              <a:rPr lang="en-US" altLang="it-IT" sz="2000" b="1" dirty="0" smtClean="0">
                <a:solidFill>
                  <a:schemeClr val="bg1"/>
                </a:solidFill>
                <a:ea typeface="Arial Unicode MS" panose="020B0604020202020204" pitchFamily="34" charset="-128"/>
                <a:cs typeface="Arial" panose="020B0604020202020204" pitchFamily="34" charset="0"/>
              </a:rPr>
              <a:t> de Barcelona : </a:t>
            </a:r>
            <a:r>
              <a:rPr lang="en-US" altLang="it-IT" sz="2000" b="1" i="1" u="sng" dirty="0">
                <a:solidFill>
                  <a:srgbClr val="0066CC"/>
                </a:solidFill>
                <a:ea typeface="Arial Unicode MS" panose="020B0604020202020204" pitchFamily="34" charset="-128"/>
                <a:cs typeface="Arial" panose="020B0604020202020204" pitchFamily="34" charset="0"/>
              </a:rPr>
              <a:t>tonimoreno@ub.edu</a:t>
            </a:r>
          </a:p>
          <a:p>
            <a:pPr algn="ctr" eaLnBrk="1" hangingPunct="1">
              <a:lnSpc>
                <a:spcPct val="100000"/>
              </a:lnSpc>
              <a:spcBef>
                <a:spcPct val="0"/>
              </a:spcBef>
              <a:buFontTx/>
              <a:buNone/>
            </a:pPr>
            <a:r>
              <a:rPr lang="fr-FR" altLang="it-IT" sz="2000" b="1" i="1" dirty="0" smtClean="0">
                <a:solidFill>
                  <a:schemeClr val="bg1"/>
                </a:solidFill>
                <a:ea typeface="Arial Unicode MS" panose="020B0604020202020204" pitchFamily="34" charset="-128"/>
                <a:cs typeface="Arial" panose="020B0604020202020204" pitchFamily="34" charset="0"/>
              </a:rPr>
              <a:t>Informations générales :</a:t>
            </a:r>
            <a:r>
              <a:rPr lang="en-US" altLang="it-IT" sz="2000" b="1" i="1" dirty="0" smtClean="0">
                <a:solidFill>
                  <a:schemeClr val="bg1"/>
                </a:solidFill>
                <a:ea typeface="Arial Unicode MS" panose="020B0604020202020204" pitchFamily="34" charset="-128"/>
                <a:cs typeface="Arial" panose="020B0604020202020204" pitchFamily="34" charset="0"/>
              </a:rPr>
              <a:t> </a:t>
            </a:r>
            <a:r>
              <a:rPr lang="en-US" altLang="it-IT" sz="2000" b="1" i="1" dirty="0" smtClean="0">
                <a:solidFill>
                  <a:schemeClr val="bg1"/>
                </a:solidFill>
                <a:ea typeface="Arial Unicode MS" panose="020B0604020202020204" pitchFamily="34" charset="-128"/>
                <a:cs typeface="Arial" panose="020B0604020202020204" pitchFamily="34" charset="0"/>
                <a:hlinkClick r:id="rId3"/>
              </a:rPr>
              <a:t>unimed@uni-med.net</a:t>
            </a:r>
            <a:endParaRPr lang="en-US" altLang="it-IT" sz="2000" b="1" i="1" dirty="0" smtClean="0">
              <a:solidFill>
                <a:schemeClr val="bg1"/>
              </a:solidFill>
              <a:ea typeface="Arial Unicode MS" panose="020B0604020202020204" pitchFamily="34" charset="-128"/>
              <a:cs typeface="Arial" panose="020B0604020202020204" pitchFamily="34" charset="0"/>
            </a:endParaRPr>
          </a:p>
          <a:p>
            <a:pPr algn="ctr" eaLnBrk="1" hangingPunct="1">
              <a:lnSpc>
                <a:spcPct val="100000"/>
              </a:lnSpc>
              <a:spcBef>
                <a:spcPct val="0"/>
              </a:spcBef>
              <a:buFontTx/>
              <a:buNone/>
            </a:pPr>
            <a:endParaRPr lang="en-US" altLang="it-IT" sz="2000" b="1" dirty="0">
              <a:solidFill>
                <a:schemeClr val="bg1"/>
              </a:solidFill>
              <a:ea typeface="Arial Unicode MS" panose="020B0604020202020204" pitchFamily="34" charset="-128"/>
              <a:cs typeface="Arial" panose="020B0604020202020204" pitchFamily="34" charset="0"/>
            </a:endParaRPr>
          </a:p>
          <a:p>
            <a:pPr algn="ctr" eaLnBrk="1" hangingPunct="1">
              <a:lnSpc>
                <a:spcPct val="100000"/>
              </a:lnSpc>
              <a:spcBef>
                <a:spcPct val="0"/>
              </a:spcBef>
              <a:buFontTx/>
              <a:buNone/>
            </a:pPr>
            <a:endParaRPr lang="en-US" altLang="it-IT" sz="2000" b="1" dirty="0">
              <a:solidFill>
                <a:schemeClr val="bg1"/>
              </a:solidFill>
              <a:ea typeface="Arial Unicode MS" panose="020B0604020202020204" pitchFamily="34" charset="-128"/>
              <a:cs typeface="Arial" panose="020B0604020202020204" pitchFamily="34" charset="0"/>
            </a:endParaRPr>
          </a:p>
        </p:txBody>
      </p:sp>
      <p:pic>
        <p:nvPicPr>
          <p:cNvPr id="31751" name="Immagine 1"/>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578893" y="4449522"/>
            <a:ext cx="3986213" cy="1138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AutoShape 2" descr="imap://stefanelli%40uni-med%2Enet@imap.googlemail.com:993/fetch%3EUID%3E/INBOX%3E9230?part=1.2.2&amp;type=image/jpeg&amp;filename=Resume-grey.jpg"/>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Tree>
    <p:extLst>
      <p:ext uri="{BB962C8B-B14F-4D97-AF65-F5344CB8AC3E}">
        <p14:creationId xmlns:p14="http://schemas.microsoft.com/office/powerpoint/2010/main" val="1946511171"/>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Group 107"/>
          <p:cNvGraphicFramePr>
            <a:graphicFrameLocks noGrp="1"/>
          </p:cNvGraphicFramePr>
          <p:nvPr>
            <p:extLst>
              <p:ext uri="{D42A27DB-BD31-4B8C-83A1-F6EECF244321}">
                <p14:modId xmlns:p14="http://schemas.microsoft.com/office/powerpoint/2010/main" val="1195645386"/>
              </p:ext>
            </p:extLst>
          </p:nvPr>
        </p:nvGraphicFramePr>
        <p:xfrm>
          <a:off x="801803" y="1224815"/>
          <a:ext cx="7561064" cy="736332"/>
        </p:xfrm>
        <a:graphic>
          <a:graphicData uri="http://schemas.openxmlformats.org/drawingml/2006/table">
            <a:tbl>
              <a:tblPr/>
              <a:tblGrid>
                <a:gridCol w="7561064"/>
              </a:tblGrid>
              <a:tr h="736332">
                <a:tc>
                  <a:txBody>
                    <a:bodyPr/>
                    <a:lstStyle/>
                    <a:p>
                      <a:pPr marL="182563" marR="0" lvl="2" indent="0" algn="l" defTabSz="914400" rtl="0" eaLnBrk="1" fontAlgn="base" latinLnBrk="0" hangingPunct="1">
                        <a:lnSpc>
                          <a:spcPct val="150000"/>
                        </a:lnSpc>
                        <a:spcBef>
                          <a:spcPct val="20000"/>
                        </a:spcBef>
                        <a:spcAft>
                          <a:spcPct val="0"/>
                        </a:spcAft>
                        <a:buClrTx/>
                        <a:buSzTx/>
                        <a:buFont typeface="Wingdings" pitchFamily="2" charset="2"/>
                        <a:buNone/>
                        <a:tabLst/>
                      </a:pPr>
                      <a:r>
                        <a:rPr kumimoji="0" lang="fr-FR" sz="2800" b="1" i="0" u="none" strike="noStrike" cap="none" normalizeH="0" baseline="0" noProof="0" dirty="0" smtClean="0">
                          <a:ln>
                            <a:noFill/>
                          </a:ln>
                          <a:solidFill>
                            <a:schemeClr val="accent5">
                              <a:lumMod val="75000"/>
                            </a:schemeClr>
                          </a:solidFill>
                          <a:effectLst/>
                          <a:latin typeface="Calibri" panose="020F0502020204030204" pitchFamily="34" charset="0"/>
                        </a:rPr>
                        <a:t>Qui sommes-nous ?</a:t>
                      </a:r>
                    </a:p>
                  </a:txBody>
                  <a:tcPr horzOverflow="overflow">
                    <a:lnL cap="flat">
                      <a:noFill/>
                    </a:lnL>
                    <a:lnR>
                      <a:noFill/>
                    </a:lnR>
                    <a:lnT cap="flat">
                      <a:noFill/>
                    </a:lnT>
                    <a:lnB cap="flat">
                      <a:noFill/>
                    </a:lnB>
                    <a:lnTlToBr>
                      <a:noFill/>
                    </a:lnTlToBr>
                    <a:lnBlToTr>
                      <a:noFill/>
                    </a:lnBlToTr>
                    <a:solidFill>
                      <a:schemeClr val="bg1"/>
                    </a:solidFill>
                  </a:tcPr>
                </a:tc>
              </a:tr>
            </a:tbl>
          </a:graphicData>
        </a:graphic>
      </p:graphicFrame>
      <p:sp>
        <p:nvSpPr>
          <p:cNvPr id="4" name="QuadreDeText 3"/>
          <p:cNvSpPr txBox="1"/>
          <p:nvPr/>
        </p:nvSpPr>
        <p:spPr>
          <a:xfrm>
            <a:off x="1022684" y="2202874"/>
            <a:ext cx="7258191" cy="3477875"/>
          </a:xfrm>
          <a:prstGeom prst="rect">
            <a:avLst/>
          </a:prstGeom>
          <a:noFill/>
        </p:spPr>
        <p:txBody>
          <a:bodyPr wrap="square" rtlCol="0">
            <a:spAutoFit/>
          </a:bodyPr>
          <a:lstStyle/>
          <a:p>
            <a:r>
              <a:rPr lang="fr-FR" sz="2000" b="1" dirty="0" smtClean="0">
                <a:solidFill>
                  <a:schemeClr val="tx1">
                    <a:lumMod val="75000"/>
                    <a:lumOff val="25000"/>
                  </a:schemeClr>
                </a:solidFill>
              </a:rPr>
              <a:t>Différentes unités administratives de l’Universitat de Barcelona qui agissent de manière coordonnée. </a:t>
            </a:r>
          </a:p>
          <a:p>
            <a:endParaRPr lang="fr-FR" sz="2000" b="1" dirty="0" smtClean="0">
              <a:solidFill>
                <a:schemeClr val="tx1">
                  <a:lumMod val="75000"/>
                  <a:lumOff val="25000"/>
                </a:schemeClr>
              </a:solidFill>
            </a:endParaRPr>
          </a:p>
          <a:p>
            <a:r>
              <a:rPr lang="fr-FR" sz="2000" b="1" dirty="0" smtClean="0">
                <a:solidFill>
                  <a:schemeClr val="tx1">
                    <a:lumMod val="75000"/>
                    <a:lumOff val="25000"/>
                  </a:schemeClr>
                </a:solidFill>
              </a:rPr>
              <a:t>Ces unités offrent un service transversal de soutien :</a:t>
            </a:r>
          </a:p>
          <a:p>
            <a:endParaRPr lang="fr-FR" sz="2000" b="1" dirty="0" smtClean="0">
              <a:solidFill>
                <a:schemeClr val="tx1">
                  <a:lumMod val="75000"/>
                  <a:lumOff val="25000"/>
                </a:schemeClr>
              </a:solidFill>
            </a:endParaRPr>
          </a:p>
          <a:p>
            <a:pPr marL="800100" lvl="1" indent="-342900">
              <a:buFontTx/>
              <a:buChar char="-"/>
            </a:pPr>
            <a:r>
              <a:rPr lang="fr-FR" sz="2000" b="1" dirty="0">
                <a:solidFill>
                  <a:schemeClr val="tx1">
                    <a:lumMod val="75000"/>
                    <a:lumOff val="25000"/>
                  </a:schemeClr>
                </a:solidFill>
              </a:rPr>
              <a:t>a</a:t>
            </a:r>
            <a:r>
              <a:rPr lang="fr-FR" sz="2000" b="1" dirty="0" smtClean="0">
                <a:solidFill>
                  <a:schemeClr val="tx1">
                    <a:lumMod val="75000"/>
                    <a:lumOff val="25000"/>
                  </a:schemeClr>
                </a:solidFill>
              </a:rPr>
              <a:t>ux centres  </a:t>
            </a:r>
          </a:p>
          <a:p>
            <a:pPr marL="800100" lvl="1" indent="-342900">
              <a:buFontTx/>
              <a:buChar char="-"/>
            </a:pPr>
            <a:r>
              <a:rPr lang="fr-FR" sz="2000" b="1" dirty="0">
                <a:solidFill>
                  <a:schemeClr val="tx1">
                    <a:lumMod val="75000"/>
                    <a:lumOff val="25000"/>
                  </a:schemeClr>
                </a:solidFill>
              </a:rPr>
              <a:t>a</a:t>
            </a:r>
            <a:r>
              <a:rPr lang="fr-FR" sz="2000" b="1" dirty="0" smtClean="0">
                <a:solidFill>
                  <a:schemeClr val="tx1">
                    <a:lumMod val="75000"/>
                    <a:lumOff val="25000"/>
                  </a:schemeClr>
                </a:solidFill>
              </a:rPr>
              <a:t>ux étudiants et aux diplômés de cycles supérieurs  </a:t>
            </a:r>
          </a:p>
          <a:p>
            <a:pPr marL="800100" lvl="1" indent="-342900">
              <a:buFontTx/>
              <a:buChar char="-"/>
            </a:pPr>
            <a:r>
              <a:rPr lang="fr-FR" sz="2000" b="1" dirty="0" smtClean="0">
                <a:solidFill>
                  <a:schemeClr val="tx1">
                    <a:lumMod val="75000"/>
                    <a:lumOff val="25000"/>
                  </a:schemeClr>
                </a:solidFill>
              </a:rPr>
              <a:t>aux entreprises</a:t>
            </a:r>
          </a:p>
          <a:p>
            <a:endParaRPr lang="fr-FR" sz="2000" b="1" dirty="0" smtClean="0">
              <a:solidFill>
                <a:schemeClr val="tx1">
                  <a:lumMod val="75000"/>
                  <a:lumOff val="25000"/>
                </a:schemeClr>
              </a:solidFill>
            </a:endParaRPr>
          </a:p>
          <a:p>
            <a:r>
              <a:rPr lang="fr-FR" sz="2000" b="1" dirty="0">
                <a:solidFill>
                  <a:schemeClr val="tx1">
                    <a:lumMod val="75000"/>
                    <a:lumOff val="25000"/>
                  </a:schemeClr>
                </a:solidFill>
              </a:rPr>
              <a:t>à</a:t>
            </a:r>
            <a:r>
              <a:rPr lang="fr-FR" sz="2000" b="1" dirty="0" smtClean="0">
                <a:solidFill>
                  <a:schemeClr val="tx1">
                    <a:lumMod val="75000"/>
                    <a:lumOff val="25000"/>
                  </a:schemeClr>
                </a:solidFill>
              </a:rPr>
              <a:t> travers la mise en œuvre d’activités et d’actions destinées à améliorer l’employabilité et le succès professionnel des étudiants.  </a:t>
            </a:r>
          </a:p>
        </p:txBody>
      </p:sp>
    </p:spTree>
    <p:extLst>
      <p:ext uri="{BB962C8B-B14F-4D97-AF65-F5344CB8AC3E}">
        <p14:creationId xmlns:p14="http://schemas.microsoft.com/office/powerpoint/2010/main" val="46519180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a 1"/>
          <p:cNvGraphicFramePr/>
          <p:nvPr>
            <p:extLst>
              <p:ext uri="{D42A27DB-BD31-4B8C-83A1-F6EECF244321}">
                <p14:modId xmlns:p14="http://schemas.microsoft.com/office/powerpoint/2010/main" val="2266436972"/>
              </p:ext>
            </p:extLst>
          </p:nvPr>
        </p:nvGraphicFramePr>
        <p:xfrm>
          <a:off x="1524000" y="1397000"/>
          <a:ext cx="60960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84078926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Group 107"/>
          <p:cNvGraphicFramePr>
            <a:graphicFrameLocks noGrp="1"/>
          </p:cNvGraphicFramePr>
          <p:nvPr>
            <p:extLst>
              <p:ext uri="{D42A27DB-BD31-4B8C-83A1-F6EECF244321}">
                <p14:modId xmlns:p14="http://schemas.microsoft.com/office/powerpoint/2010/main" val="369711951"/>
              </p:ext>
            </p:extLst>
          </p:nvPr>
        </p:nvGraphicFramePr>
        <p:xfrm>
          <a:off x="513380" y="1232123"/>
          <a:ext cx="7561064" cy="1097280"/>
        </p:xfrm>
        <a:graphic>
          <a:graphicData uri="http://schemas.openxmlformats.org/drawingml/2006/table">
            <a:tbl>
              <a:tblPr/>
              <a:tblGrid>
                <a:gridCol w="7561064"/>
              </a:tblGrid>
              <a:tr h="724862">
                <a:tc>
                  <a:txBody>
                    <a:bodyPr/>
                    <a:lstStyle/>
                    <a:p>
                      <a:pPr marL="450850" marR="0" lvl="2" indent="0" algn="l" defTabSz="914400" rtl="0" eaLnBrk="1" fontAlgn="base" latinLnBrk="0" hangingPunct="1">
                        <a:lnSpc>
                          <a:spcPct val="150000"/>
                        </a:lnSpc>
                        <a:spcBef>
                          <a:spcPct val="20000"/>
                        </a:spcBef>
                        <a:spcAft>
                          <a:spcPct val="0"/>
                        </a:spcAft>
                        <a:buClrTx/>
                        <a:buSzTx/>
                        <a:buFont typeface="Wingdings" pitchFamily="2" charset="2"/>
                        <a:buNone/>
                        <a:tabLst/>
                      </a:pPr>
                      <a:r>
                        <a:rPr kumimoji="0" lang="fr-FR" sz="2800" b="1" i="0" u="none" strike="noStrike" cap="none" normalizeH="0" baseline="0" noProof="0" dirty="0" smtClean="0">
                          <a:ln>
                            <a:noFill/>
                          </a:ln>
                          <a:solidFill>
                            <a:schemeClr val="accent5">
                              <a:lumMod val="75000"/>
                            </a:schemeClr>
                          </a:solidFill>
                          <a:effectLst/>
                          <a:latin typeface="+mn-lt"/>
                        </a:rPr>
                        <a:t>Notre mission</a:t>
                      </a:r>
                    </a:p>
                    <a:p>
                      <a:pPr marL="182563" marR="0" lvl="2" indent="0" algn="l" defTabSz="914400" rtl="0" eaLnBrk="1" fontAlgn="base" latinLnBrk="0" hangingPunct="1">
                        <a:lnSpc>
                          <a:spcPct val="100000"/>
                        </a:lnSpc>
                        <a:spcBef>
                          <a:spcPct val="20000"/>
                        </a:spcBef>
                        <a:spcAft>
                          <a:spcPct val="0"/>
                        </a:spcAft>
                        <a:buClrTx/>
                        <a:buSzTx/>
                        <a:buFont typeface="Wingdings" pitchFamily="2" charset="2"/>
                        <a:buNone/>
                        <a:tabLst/>
                      </a:pPr>
                      <a:endParaRPr kumimoji="0" lang="en-US" sz="2000" b="0" i="0" u="none" strike="noStrike" cap="none" normalizeH="0" baseline="0" noProof="0" dirty="0" smtClean="0">
                        <a:ln>
                          <a:noFill/>
                        </a:ln>
                        <a:solidFill>
                          <a:schemeClr val="bg1">
                            <a:lumMod val="95000"/>
                          </a:schemeClr>
                        </a:solidFill>
                        <a:effectLst/>
                        <a:latin typeface="+mn-lt"/>
                      </a:endParaRPr>
                    </a:p>
                  </a:txBody>
                  <a:tcPr horzOverflow="overflow">
                    <a:lnL cap="flat">
                      <a:noFill/>
                    </a:lnL>
                    <a:lnR>
                      <a:noFill/>
                    </a:lnR>
                    <a:lnT cap="flat">
                      <a:noFill/>
                    </a:lnT>
                    <a:lnB cap="flat">
                      <a:noFill/>
                    </a:lnB>
                    <a:lnTlToBr>
                      <a:noFill/>
                    </a:lnTlToBr>
                    <a:lnBlToTr>
                      <a:noFill/>
                    </a:lnBlToTr>
                    <a:solidFill>
                      <a:schemeClr val="bg1"/>
                    </a:solidFill>
                  </a:tcPr>
                </a:tc>
              </a:tr>
            </a:tbl>
          </a:graphicData>
        </a:graphic>
      </p:graphicFrame>
      <p:sp>
        <p:nvSpPr>
          <p:cNvPr id="4" name="QuadreDeText 3"/>
          <p:cNvSpPr txBox="1"/>
          <p:nvPr/>
        </p:nvSpPr>
        <p:spPr>
          <a:xfrm>
            <a:off x="1058622" y="2156153"/>
            <a:ext cx="7098632" cy="3477875"/>
          </a:xfrm>
          <a:prstGeom prst="rect">
            <a:avLst/>
          </a:prstGeom>
          <a:noFill/>
        </p:spPr>
        <p:txBody>
          <a:bodyPr wrap="square" rtlCol="0">
            <a:spAutoFit/>
          </a:bodyPr>
          <a:lstStyle/>
          <a:p>
            <a:pPr marL="342900" indent="-342900" algn="just">
              <a:buFont typeface="Wingdings" panose="05000000000000000000" pitchFamily="2" charset="2"/>
              <a:buChar char="§"/>
            </a:pPr>
            <a:r>
              <a:rPr lang="fr-FR" sz="2000" b="1" dirty="0" smtClean="0">
                <a:solidFill>
                  <a:schemeClr val="tx1">
                    <a:lumMod val="75000"/>
                    <a:lumOff val="25000"/>
                  </a:schemeClr>
                </a:solidFill>
              </a:rPr>
              <a:t>Offrir aux étudiants et aux diplômés de cycles supérieurs de l’UB une approche qualitative du marché du travail, en leur fournissant des ressources, des conseils et des informations dans le but d’améliorer leur insertion professionnelle.  </a:t>
            </a:r>
          </a:p>
          <a:p>
            <a:pPr marL="342900" indent="-342900" algn="just">
              <a:buFont typeface="Wingdings" panose="05000000000000000000" pitchFamily="2" charset="2"/>
              <a:buChar char="§"/>
            </a:pPr>
            <a:endParaRPr lang="fr-FR" sz="2000" b="1" dirty="0" smtClean="0">
              <a:solidFill>
                <a:schemeClr val="tx1">
                  <a:lumMod val="75000"/>
                  <a:lumOff val="25000"/>
                </a:schemeClr>
              </a:solidFill>
            </a:endParaRPr>
          </a:p>
          <a:p>
            <a:pPr marL="342900" indent="-342900" algn="just">
              <a:buFont typeface="Wingdings" panose="05000000000000000000" pitchFamily="2" charset="2"/>
              <a:buChar char="§"/>
            </a:pPr>
            <a:r>
              <a:rPr lang="fr-FR" sz="2000" b="1" dirty="0" smtClean="0">
                <a:solidFill>
                  <a:schemeClr val="tx1">
                    <a:lumMod val="75000"/>
                    <a:lumOff val="25000"/>
                  </a:schemeClr>
                </a:solidFill>
              </a:rPr>
              <a:t>Promouvoir la fidélité des entreprises à travers l’assistance et la satisfaction de leurs besoins en ressources humaines, afin d’ériger l’UB au rang de centre de référence dans l’une des facettes de la gestion des personnes. </a:t>
            </a:r>
          </a:p>
          <a:p>
            <a:pPr marL="342900" indent="-342900" algn="just">
              <a:buFont typeface="Arial" panose="020B0604020202020204" pitchFamily="34" charset="0"/>
              <a:buChar char="•"/>
            </a:pPr>
            <a:endParaRPr lang="fr-FR" sz="2000" b="1" dirty="0" smtClean="0">
              <a:solidFill>
                <a:schemeClr val="tx1">
                  <a:lumMod val="75000"/>
                  <a:lumOff val="25000"/>
                </a:schemeClr>
              </a:solidFill>
            </a:endParaRPr>
          </a:p>
          <a:p>
            <a:pPr marL="285750" indent="-285750" algn="just">
              <a:buFont typeface="Wingdings" panose="05000000000000000000" pitchFamily="2" charset="2"/>
              <a:buChar char="ü"/>
            </a:pPr>
            <a:endParaRPr lang="es-ES" sz="2000" b="1" dirty="0">
              <a:solidFill>
                <a:schemeClr val="tx1">
                  <a:lumMod val="75000"/>
                  <a:lumOff val="25000"/>
                </a:schemeClr>
              </a:solidFill>
            </a:endParaRPr>
          </a:p>
        </p:txBody>
      </p:sp>
    </p:spTree>
    <p:extLst>
      <p:ext uri="{BB962C8B-B14F-4D97-AF65-F5344CB8AC3E}">
        <p14:creationId xmlns:p14="http://schemas.microsoft.com/office/powerpoint/2010/main" val="52895254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Agrupa 2"/>
          <p:cNvGrpSpPr/>
          <p:nvPr/>
        </p:nvGrpSpPr>
        <p:grpSpPr>
          <a:xfrm>
            <a:off x="1266164" y="1788048"/>
            <a:ext cx="6481513" cy="3438044"/>
            <a:chOff x="1057132" y="1557338"/>
            <a:chExt cx="7380921" cy="3959894"/>
          </a:xfrm>
        </p:grpSpPr>
        <p:grpSp>
          <p:nvGrpSpPr>
            <p:cNvPr id="4" name="Agrupa 3"/>
            <p:cNvGrpSpPr/>
            <p:nvPr/>
          </p:nvGrpSpPr>
          <p:grpSpPr>
            <a:xfrm>
              <a:off x="1057132" y="1557338"/>
              <a:ext cx="4414981" cy="3959894"/>
              <a:chOff x="1698597" y="1557338"/>
              <a:chExt cx="3773516" cy="3384550"/>
            </a:xfrm>
            <a:solidFill>
              <a:srgbClr val="0D7BCD">
                <a:alpha val="74902"/>
              </a:srgbClr>
            </a:solidFill>
          </p:grpSpPr>
          <p:sp>
            <p:nvSpPr>
              <p:cNvPr id="9" name="Oval 33"/>
              <p:cNvSpPr>
                <a:spLocks noChangeArrowheads="1"/>
              </p:cNvSpPr>
              <p:nvPr/>
            </p:nvSpPr>
            <p:spPr bwMode="auto">
              <a:xfrm>
                <a:off x="1698597" y="1557338"/>
                <a:ext cx="3773516" cy="3384550"/>
              </a:xfrm>
              <a:prstGeom prst="ellipse">
                <a:avLst/>
              </a:prstGeom>
              <a:grpFill/>
              <a:ln w="57150" algn="ctr">
                <a:solidFill>
                  <a:srgbClr val="6699FF"/>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342900" indent="-342900">
                  <a:defRPr/>
                </a:pPr>
                <a:endParaRPr lang="ca-ES" dirty="0"/>
              </a:p>
            </p:txBody>
          </p:sp>
          <p:sp>
            <p:nvSpPr>
              <p:cNvPr id="10" name="QuadreDeText 9"/>
              <p:cNvSpPr txBox="1"/>
              <p:nvPr/>
            </p:nvSpPr>
            <p:spPr>
              <a:xfrm>
                <a:off x="2096415" y="2337202"/>
                <a:ext cx="1864497" cy="1605835"/>
              </a:xfrm>
              <a:prstGeom prst="rect">
                <a:avLst/>
              </a:prstGeom>
              <a:noFill/>
              <a:ln w="57150">
                <a:noFill/>
              </a:ln>
            </p:spPr>
            <p:txBody>
              <a:bodyPr wrap="square">
                <a:spAutoFit/>
              </a:bodyPr>
              <a:lstStyle/>
              <a:p>
                <a:pPr algn="ctr">
                  <a:defRPr/>
                </a:pPr>
                <a:r>
                  <a:rPr lang="fr-FR" sz="2000" dirty="0" smtClean="0">
                    <a:solidFill>
                      <a:schemeClr val="bg1"/>
                    </a:solidFill>
                    <a:latin typeface="Arial" charset="0"/>
                  </a:rPr>
                  <a:t>Étudiants</a:t>
                </a:r>
                <a:r>
                  <a:rPr lang="ca-ES" sz="2000" dirty="0" smtClean="0">
                    <a:solidFill>
                      <a:schemeClr val="bg1"/>
                    </a:solidFill>
                    <a:latin typeface="Arial" charset="0"/>
                  </a:rPr>
                  <a:t> et </a:t>
                </a:r>
                <a:r>
                  <a:rPr lang="fr-FR" sz="2000" dirty="0" smtClean="0">
                    <a:solidFill>
                      <a:schemeClr val="bg1"/>
                    </a:solidFill>
                    <a:latin typeface="Arial" charset="0"/>
                  </a:rPr>
                  <a:t>diplômés</a:t>
                </a:r>
                <a:r>
                  <a:rPr lang="es-ES" sz="2000" dirty="0" smtClean="0">
                    <a:solidFill>
                      <a:schemeClr val="bg1"/>
                    </a:solidFill>
                    <a:latin typeface="Arial" charset="0"/>
                  </a:rPr>
                  <a:t> de </a:t>
                </a:r>
                <a:r>
                  <a:rPr lang="fr-FR" sz="2000" dirty="0" smtClean="0">
                    <a:solidFill>
                      <a:schemeClr val="bg1"/>
                    </a:solidFill>
                    <a:latin typeface="Arial" charset="0"/>
                  </a:rPr>
                  <a:t>cycles</a:t>
                </a:r>
                <a:r>
                  <a:rPr lang="es-ES" sz="2000" dirty="0" smtClean="0">
                    <a:solidFill>
                      <a:schemeClr val="bg1"/>
                    </a:solidFill>
                    <a:latin typeface="Arial" charset="0"/>
                  </a:rPr>
                  <a:t> </a:t>
                </a:r>
                <a:r>
                  <a:rPr lang="fr-FR" sz="2000" dirty="0" smtClean="0">
                    <a:solidFill>
                      <a:schemeClr val="bg1"/>
                    </a:solidFill>
                    <a:latin typeface="Arial" charset="0"/>
                  </a:rPr>
                  <a:t>supérieurs</a:t>
                </a:r>
                <a:r>
                  <a:rPr lang="ca-ES" sz="2000" dirty="0" smtClean="0">
                    <a:solidFill>
                      <a:schemeClr val="bg1"/>
                    </a:solidFill>
                    <a:latin typeface="Arial" charset="0"/>
                  </a:rPr>
                  <a:t> de l’UB</a:t>
                </a:r>
                <a:endParaRPr lang="ca-ES" sz="2000" dirty="0">
                  <a:solidFill>
                    <a:schemeClr val="bg1"/>
                  </a:solidFill>
                  <a:latin typeface="Arial" charset="0"/>
                </a:endParaRPr>
              </a:p>
            </p:txBody>
          </p:sp>
        </p:grpSp>
        <p:grpSp>
          <p:nvGrpSpPr>
            <p:cNvPr id="5" name="Agrupa 4"/>
            <p:cNvGrpSpPr/>
            <p:nvPr/>
          </p:nvGrpSpPr>
          <p:grpSpPr>
            <a:xfrm>
              <a:off x="3889375" y="1557338"/>
              <a:ext cx="4548678" cy="3959894"/>
              <a:chOff x="3889375" y="1557338"/>
              <a:chExt cx="3887788" cy="3384550"/>
            </a:xfrm>
            <a:solidFill>
              <a:srgbClr val="72BFC5">
                <a:alpha val="74902"/>
              </a:srgbClr>
            </a:solidFill>
          </p:grpSpPr>
          <p:sp>
            <p:nvSpPr>
              <p:cNvPr id="7" name="Oval 34"/>
              <p:cNvSpPr>
                <a:spLocks noChangeArrowheads="1"/>
              </p:cNvSpPr>
              <p:nvPr/>
            </p:nvSpPr>
            <p:spPr bwMode="auto">
              <a:xfrm>
                <a:off x="3889375" y="1557338"/>
                <a:ext cx="3887788" cy="3384550"/>
              </a:xfrm>
              <a:prstGeom prst="ellipse">
                <a:avLst/>
              </a:prstGeom>
              <a:grpFill/>
              <a:ln w="57150" algn="ctr">
                <a:solidFill>
                  <a:schemeClr val="accent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ca-ES" dirty="0"/>
              </a:p>
            </p:txBody>
          </p:sp>
          <p:sp>
            <p:nvSpPr>
              <p:cNvPr id="8" name="QuadreDeText 7"/>
              <p:cNvSpPr txBox="1"/>
              <p:nvPr/>
            </p:nvSpPr>
            <p:spPr>
              <a:xfrm>
                <a:off x="5612042" y="2867002"/>
                <a:ext cx="1962547" cy="696872"/>
              </a:xfrm>
              <a:prstGeom prst="rect">
                <a:avLst/>
              </a:prstGeom>
              <a:noFill/>
            </p:spPr>
            <p:txBody>
              <a:bodyPr>
                <a:spAutoFit/>
              </a:bodyPr>
              <a:lstStyle/>
              <a:p>
                <a:pPr>
                  <a:defRPr/>
                </a:pPr>
                <a:r>
                  <a:rPr lang="fr-FR" sz="2000" dirty="0" smtClean="0">
                    <a:solidFill>
                      <a:schemeClr val="bg1"/>
                    </a:solidFill>
                    <a:latin typeface="Arial" charset="0"/>
                  </a:rPr>
                  <a:t>Entreprises</a:t>
                </a:r>
                <a:r>
                  <a:rPr lang="ca-ES" sz="2000" dirty="0" smtClean="0">
                    <a:solidFill>
                      <a:schemeClr val="bg1"/>
                    </a:solidFill>
                    <a:latin typeface="Arial" charset="0"/>
                  </a:rPr>
                  <a:t> et </a:t>
                </a:r>
                <a:r>
                  <a:rPr lang="fr-FR" sz="2000" dirty="0" smtClean="0">
                    <a:solidFill>
                      <a:schemeClr val="bg1"/>
                    </a:solidFill>
                    <a:latin typeface="Arial" charset="0"/>
                  </a:rPr>
                  <a:t>institutions</a:t>
                </a:r>
                <a:r>
                  <a:rPr lang="ca-ES" sz="2000" dirty="0" smtClean="0">
                    <a:solidFill>
                      <a:schemeClr val="bg1"/>
                    </a:solidFill>
                    <a:latin typeface="Arial" charset="0"/>
                  </a:rPr>
                  <a:t> </a:t>
                </a:r>
                <a:endParaRPr lang="ca-ES" sz="2000" dirty="0">
                  <a:solidFill>
                    <a:schemeClr val="bg1"/>
                  </a:solidFill>
                  <a:latin typeface="Arial" charset="0"/>
                </a:endParaRPr>
              </a:p>
            </p:txBody>
          </p:sp>
        </p:grpSp>
        <p:sp>
          <p:nvSpPr>
            <p:cNvPr id="6" name="QuadreDeText 5"/>
            <p:cNvSpPr txBox="1">
              <a:spLocks noChangeArrowheads="1"/>
            </p:cNvSpPr>
            <p:nvPr/>
          </p:nvSpPr>
          <p:spPr bwMode="auto">
            <a:xfrm>
              <a:off x="4136789" y="3112216"/>
              <a:ext cx="2295525" cy="11698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7150">
                  <a:solidFill>
                    <a:srgbClr val="000000"/>
                  </a:solidFill>
                  <a:miter lim="800000"/>
                  <a:headEnd/>
                  <a:tailEnd/>
                </a14:hiddenLine>
              </a:ext>
            </a:extLst>
          </p:spPr>
          <p:txBody>
            <a:bodyPr>
              <a:spAutoFit/>
            </a:bodyPr>
            <a:lstStyle>
              <a:lvl1pPr eaLnBrk="0" hangingPunct="0">
                <a:defRPr sz="2800" b="1">
                  <a:solidFill>
                    <a:srgbClr val="456A83"/>
                  </a:solidFill>
                  <a:latin typeface="Arial Black" pitchFamily="34" charset="0"/>
                </a:defRPr>
              </a:lvl1pPr>
              <a:lvl2pPr marL="742950" indent="-285750" eaLnBrk="0" hangingPunct="0">
                <a:defRPr sz="2800" b="1">
                  <a:solidFill>
                    <a:srgbClr val="456A83"/>
                  </a:solidFill>
                  <a:latin typeface="Arial Black" pitchFamily="34" charset="0"/>
                </a:defRPr>
              </a:lvl2pPr>
              <a:lvl3pPr marL="1143000" indent="-228600" eaLnBrk="0" hangingPunct="0">
                <a:defRPr sz="2800" b="1">
                  <a:solidFill>
                    <a:srgbClr val="456A83"/>
                  </a:solidFill>
                  <a:latin typeface="Arial Black" pitchFamily="34" charset="0"/>
                </a:defRPr>
              </a:lvl3pPr>
              <a:lvl4pPr marL="1600200" indent="-228600" eaLnBrk="0" hangingPunct="0">
                <a:defRPr sz="2800" b="1">
                  <a:solidFill>
                    <a:srgbClr val="456A83"/>
                  </a:solidFill>
                  <a:latin typeface="Arial Black" pitchFamily="34" charset="0"/>
                </a:defRPr>
              </a:lvl4pPr>
              <a:lvl5pPr marL="2057400" indent="-228600" eaLnBrk="0" hangingPunct="0">
                <a:defRPr sz="2800" b="1">
                  <a:solidFill>
                    <a:srgbClr val="456A83"/>
                  </a:solidFill>
                  <a:latin typeface="Arial Black" pitchFamily="34" charset="0"/>
                </a:defRPr>
              </a:lvl5pPr>
              <a:lvl6pPr marL="2514600" indent="-228600" algn="ctr" eaLnBrk="0" fontAlgn="base" hangingPunct="0">
                <a:spcBef>
                  <a:spcPct val="0"/>
                </a:spcBef>
                <a:spcAft>
                  <a:spcPct val="0"/>
                </a:spcAft>
                <a:defRPr sz="2800" b="1">
                  <a:solidFill>
                    <a:srgbClr val="456A83"/>
                  </a:solidFill>
                  <a:latin typeface="Arial Black" pitchFamily="34" charset="0"/>
                </a:defRPr>
              </a:lvl6pPr>
              <a:lvl7pPr marL="2971800" indent="-228600" algn="ctr" eaLnBrk="0" fontAlgn="base" hangingPunct="0">
                <a:spcBef>
                  <a:spcPct val="0"/>
                </a:spcBef>
                <a:spcAft>
                  <a:spcPct val="0"/>
                </a:spcAft>
                <a:defRPr sz="2800" b="1">
                  <a:solidFill>
                    <a:srgbClr val="456A83"/>
                  </a:solidFill>
                  <a:latin typeface="Arial Black" pitchFamily="34" charset="0"/>
                </a:defRPr>
              </a:lvl7pPr>
              <a:lvl8pPr marL="3429000" indent="-228600" algn="ctr" eaLnBrk="0" fontAlgn="base" hangingPunct="0">
                <a:spcBef>
                  <a:spcPct val="0"/>
                </a:spcBef>
                <a:spcAft>
                  <a:spcPct val="0"/>
                </a:spcAft>
                <a:defRPr sz="2800" b="1">
                  <a:solidFill>
                    <a:srgbClr val="456A83"/>
                  </a:solidFill>
                  <a:latin typeface="Arial Black" pitchFamily="34" charset="0"/>
                </a:defRPr>
              </a:lvl8pPr>
              <a:lvl9pPr marL="3886200" indent="-228600" algn="ctr" eaLnBrk="0" fontAlgn="base" hangingPunct="0">
                <a:spcBef>
                  <a:spcPct val="0"/>
                </a:spcBef>
                <a:spcAft>
                  <a:spcPct val="0"/>
                </a:spcAft>
                <a:defRPr sz="2800" b="1">
                  <a:solidFill>
                    <a:srgbClr val="456A83"/>
                  </a:solidFill>
                  <a:latin typeface="Arial Black" pitchFamily="34" charset="0"/>
                </a:defRPr>
              </a:lvl9pPr>
            </a:lstStyle>
            <a:p>
              <a:pPr eaLnBrk="1" hangingPunct="1"/>
              <a:r>
                <a:rPr lang="ca-ES" sz="2000" dirty="0" smtClean="0">
                  <a:solidFill>
                    <a:srgbClr val="095791"/>
                  </a:solidFill>
                  <a:latin typeface="Arial" charset="0"/>
                </a:rPr>
                <a:t>Service </a:t>
              </a:r>
            </a:p>
            <a:p>
              <a:pPr eaLnBrk="1" hangingPunct="1"/>
              <a:r>
                <a:rPr lang="ca-ES" sz="2000" dirty="0" smtClean="0">
                  <a:solidFill>
                    <a:srgbClr val="095791"/>
                  </a:solidFill>
                  <a:latin typeface="Arial" charset="0"/>
                </a:rPr>
                <a:t>des </a:t>
              </a:r>
            </a:p>
            <a:p>
              <a:pPr eaLnBrk="1" hangingPunct="1"/>
              <a:r>
                <a:rPr lang="fr-FR" sz="2000" dirty="0" smtClean="0">
                  <a:solidFill>
                    <a:srgbClr val="095791"/>
                  </a:solidFill>
                  <a:latin typeface="Arial" charset="0"/>
                </a:rPr>
                <a:t>carrières</a:t>
              </a:r>
              <a:endParaRPr lang="fr-FR" sz="2000" dirty="0">
                <a:solidFill>
                  <a:srgbClr val="095791"/>
                </a:solidFill>
                <a:latin typeface="Arial" charset="0"/>
              </a:endParaRPr>
            </a:p>
          </p:txBody>
        </p:sp>
      </p:grpSp>
    </p:spTree>
    <p:extLst>
      <p:ext uri="{BB962C8B-B14F-4D97-AF65-F5344CB8AC3E}">
        <p14:creationId xmlns:p14="http://schemas.microsoft.com/office/powerpoint/2010/main" val="411347929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QuadreDeText 1"/>
          <p:cNvSpPr txBox="1"/>
          <p:nvPr/>
        </p:nvSpPr>
        <p:spPr>
          <a:xfrm>
            <a:off x="1496200" y="1425123"/>
            <a:ext cx="6557210" cy="523220"/>
          </a:xfrm>
          <a:prstGeom prst="rect">
            <a:avLst/>
          </a:prstGeom>
          <a:noFill/>
        </p:spPr>
        <p:txBody>
          <a:bodyPr wrap="square" rtlCol="0">
            <a:spAutoFit/>
          </a:bodyPr>
          <a:lstStyle/>
          <a:p>
            <a:r>
              <a:rPr lang="fr-FR" sz="2800" b="1" dirty="0" smtClean="0">
                <a:solidFill>
                  <a:schemeClr val="accent5">
                    <a:lumMod val="75000"/>
                  </a:schemeClr>
                </a:solidFill>
              </a:rPr>
              <a:t>Orientation I</a:t>
            </a:r>
            <a:endParaRPr lang="fr-FR" sz="2800" b="1" dirty="0">
              <a:solidFill>
                <a:schemeClr val="accent5">
                  <a:lumMod val="75000"/>
                </a:schemeClr>
              </a:solidFill>
            </a:endParaRPr>
          </a:p>
        </p:txBody>
      </p:sp>
      <p:sp>
        <p:nvSpPr>
          <p:cNvPr id="3" name="QuadreDeText 2"/>
          <p:cNvSpPr txBox="1"/>
          <p:nvPr/>
        </p:nvSpPr>
        <p:spPr>
          <a:xfrm>
            <a:off x="1513291" y="1844174"/>
            <a:ext cx="7741149" cy="400110"/>
          </a:xfrm>
          <a:prstGeom prst="rect">
            <a:avLst/>
          </a:prstGeom>
          <a:noFill/>
        </p:spPr>
        <p:txBody>
          <a:bodyPr wrap="square" rtlCol="0">
            <a:spAutoFit/>
          </a:bodyPr>
          <a:lstStyle/>
          <a:p>
            <a:r>
              <a:rPr lang="ca-ES" sz="2000" b="1" i="1" dirty="0" smtClean="0">
                <a:solidFill>
                  <a:schemeClr val="tx2">
                    <a:lumMod val="60000"/>
                    <a:lumOff val="40000"/>
                  </a:schemeClr>
                </a:solidFill>
              </a:rPr>
              <a:t>[</a:t>
            </a:r>
            <a:r>
              <a:rPr lang="fr-FR" sz="2000" b="1" i="1" dirty="0" smtClean="0">
                <a:solidFill>
                  <a:schemeClr val="tx2">
                    <a:lumMod val="60000"/>
                    <a:lumOff val="40000"/>
                  </a:schemeClr>
                </a:solidFill>
              </a:rPr>
              <a:t>Objectifs</a:t>
            </a:r>
            <a:r>
              <a:rPr lang="ca-ES" sz="2000" b="1" i="1" dirty="0" smtClean="0">
                <a:solidFill>
                  <a:schemeClr val="tx2">
                    <a:lumMod val="60000"/>
                    <a:lumOff val="40000"/>
                  </a:schemeClr>
                </a:solidFill>
              </a:rPr>
              <a:t>]</a:t>
            </a:r>
            <a:endParaRPr lang="es-ES" sz="2000" b="1" i="1" dirty="0">
              <a:solidFill>
                <a:schemeClr val="tx2">
                  <a:lumMod val="60000"/>
                  <a:lumOff val="40000"/>
                </a:schemeClr>
              </a:solidFill>
            </a:endParaRPr>
          </a:p>
        </p:txBody>
      </p:sp>
      <p:sp>
        <p:nvSpPr>
          <p:cNvPr id="4" name="QuadreDeText 3"/>
          <p:cNvSpPr txBox="1"/>
          <p:nvPr/>
        </p:nvSpPr>
        <p:spPr>
          <a:xfrm>
            <a:off x="1496199" y="2273254"/>
            <a:ext cx="7220521" cy="1938992"/>
          </a:xfrm>
          <a:prstGeom prst="rect">
            <a:avLst/>
          </a:prstGeom>
          <a:noFill/>
        </p:spPr>
        <p:txBody>
          <a:bodyPr wrap="square" rtlCol="0">
            <a:spAutoFit/>
          </a:bodyPr>
          <a:lstStyle/>
          <a:p>
            <a:pPr marL="342900" indent="-342900">
              <a:lnSpc>
                <a:spcPct val="150000"/>
              </a:lnSpc>
              <a:buFont typeface="Wingdings" panose="05000000000000000000" pitchFamily="2" charset="2"/>
              <a:buChar char="§"/>
            </a:pPr>
            <a:r>
              <a:rPr lang="fr-FR" sz="2000" b="1" dirty="0" smtClean="0">
                <a:solidFill>
                  <a:schemeClr val="tx1">
                    <a:lumMod val="75000"/>
                    <a:lumOff val="25000"/>
                  </a:schemeClr>
                </a:solidFill>
              </a:rPr>
              <a:t>Assister dans la prise de décisions </a:t>
            </a:r>
          </a:p>
          <a:p>
            <a:pPr marL="342900" indent="-342900">
              <a:lnSpc>
                <a:spcPct val="150000"/>
              </a:lnSpc>
              <a:buFont typeface="Wingdings" panose="05000000000000000000" pitchFamily="2" charset="2"/>
              <a:buChar char="§"/>
            </a:pPr>
            <a:r>
              <a:rPr lang="fr-FR" sz="2000" b="1" dirty="0" smtClean="0">
                <a:solidFill>
                  <a:schemeClr val="tx1">
                    <a:lumMod val="75000"/>
                    <a:lumOff val="25000"/>
                  </a:schemeClr>
                </a:solidFill>
              </a:rPr>
              <a:t>Aider à la conception du projet professionnel </a:t>
            </a:r>
          </a:p>
          <a:p>
            <a:pPr marL="342900" indent="-342900">
              <a:lnSpc>
                <a:spcPct val="150000"/>
              </a:lnSpc>
              <a:buFont typeface="Wingdings" panose="05000000000000000000" pitchFamily="2" charset="2"/>
              <a:buChar char="§"/>
            </a:pPr>
            <a:r>
              <a:rPr lang="fr-FR" sz="2000" b="1" dirty="0" smtClean="0">
                <a:solidFill>
                  <a:schemeClr val="tx1">
                    <a:lumMod val="75000"/>
                    <a:lumOff val="25000"/>
                  </a:schemeClr>
                </a:solidFill>
              </a:rPr>
              <a:t>Développer des compétences professionnelles</a:t>
            </a:r>
          </a:p>
          <a:p>
            <a:pPr marL="342900" indent="-342900">
              <a:lnSpc>
                <a:spcPct val="150000"/>
              </a:lnSpc>
              <a:buFont typeface="Wingdings" panose="05000000000000000000" pitchFamily="2" charset="2"/>
              <a:buChar char="§"/>
            </a:pPr>
            <a:r>
              <a:rPr lang="fr-FR" sz="2000" b="1" dirty="0" smtClean="0">
                <a:solidFill>
                  <a:schemeClr val="tx1">
                    <a:lumMod val="75000"/>
                    <a:lumOff val="25000"/>
                  </a:schemeClr>
                </a:solidFill>
              </a:rPr>
              <a:t>Fournir des stratégies pour la recherche de travail</a:t>
            </a:r>
            <a:endParaRPr lang="fr-FR" sz="2000" b="1" dirty="0">
              <a:solidFill>
                <a:schemeClr val="tx1">
                  <a:lumMod val="75000"/>
                  <a:lumOff val="25000"/>
                </a:schemeClr>
              </a:solidFill>
            </a:endParaRPr>
          </a:p>
        </p:txBody>
      </p:sp>
    </p:spTree>
    <p:extLst>
      <p:ext uri="{BB962C8B-B14F-4D97-AF65-F5344CB8AC3E}">
        <p14:creationId xmlns:p14="http://schemas.microsoft.com/office/powerpoint/2010/main" val="343436812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QuadreDeText 1"/>
          <p:cNvSpPr txBox="1"/>
          <p:nvPr/>
        </p:nvSpPr>
        <p:spPr>
          <a:xfrm>
            <a:off x="1496200" y="1427106"/>
            <a:ext cx="6557210" cy="523220"/>
          </a:xfrm>
          <a:prstGeom prst="rect">
            <a:avLst/>
          </a:prstGeom>
          <a:noFill/>
        </p:spPr>
        <p:txBody>
          <a:bodyPr wrap="square" rtlCol="0">
            <a:spAutoFit/>
          </a:bodyPr>
          <a:lstStyle/>
          <a:p>
            <a:r>
              <a:rPr lang="fr-FR" sz="2800" b="1" dirty="0" smtClean="0">
                <a:solidFill>
                  <a:schemeClr val="accent5">
                    <a:lumMod val="75000"/>
                  </a:schemeClr>
                </a:solidFill>
              </a:rPr>
              <a:t>Orientation II</a:t>
            </a:r>
            <a:endParaRPr lang="fr-FR" sz="2800" b="1" dirty="0">
              <a:solidFill>
                <a:schemeClr val="accent5">
                  <a:lumMod val="75000"/>
                </a:schemeClr>
              </a:solidFill>
            </a:endParaRPr>
          </a:p>
        </p:txBody>
      </p:sp>
      <p:sp>
        <p:nvSpPr>
          <p:cNvPr id="12" name="QuadreDeText 11"/>
          <p:cNvSpPr txBox="1"/>
          <p:nvPr/>
        </p:nvSpPr>
        <p:spPr>
          <a:xfrm>
            <a:off x="1496199" y="2267892"/>
            <a:ext cx="7237613" cy="3785652"/>
          </a:xfrm>
          <a:prstGeom prst="rect">
            <a:avLst/>
          </a:prstGeom>
          <a:noFill/>
        </p:spPr>
        <p:txBody>
          <a:bodyPr wrap="square" rtlCol="0">
            <a:spAutoFit/>
          </a:bodyPr>
          <a:lstStyle/>
          <a:p>
            <a:pPr marL="285750" indent="-285750">
              <a:lnSpc>
                <a:spcPct val="150000"/>
              </a:lnSpc>
              <a:buFont typeface="Wingdings" panose="05000000000000000000" pitchFamily="2" charset="2"/>
              <a:buChar char="§"/>
            </a:pPr>
            <a:r>
              <a:rPr lang="fr-FR" sz="2000" b="1" dirty="0" smtClean="0">
                <a:solidFill>
                  <a:schemeClr val="tx1">
                    <a:lumMod val="75000"/>
                    <a:lumOff val="25000"/>
                  </a:schemeClr>
                </a:solidFill>
              </a:rPr>
              <a:t>Assistance personnalisée</a:t>
            </a:r>
          </a:p>
          <a:p>
            <a:pPr marL="285750" indent="-285750">
              <a:lnSpc>
                <a:spcPct val="150000"/>
              </a:lnSpc>
              <a:buFont typeface="Wingdings" panose="05000000000000000000" pitchFamily="2" charset="2"/>
              <a:buChar char="§"/>
            </a:pPr>
            <a:r>
              <a:rPr lang="fr-FR" sz="2000" b="1" dirty="0" smtClean="0">
                <a:solidFill>
                  <a:schemeClr val="tx1">
                    <a:lumMod val="75000"/>
                    <a:lumOff val="25000"/>
                  </a:schemeClr>
                </a:solidFill>
              </a:rPr>
              <a:t>Ressources : matériel d’orientation, répertoire d’entreprises, nouvelles d’actualité, bibliographie spécialisée, etc. </a:t>
            </a:r>
            <a:endParaRPr lang="es-ES" sz="2000" b="1" dirty="0">
              <a:solidFill>
                <a:schemeClr val="tx1">
                  <a:lumMod val="75000"/>
                  <a:lumOff val="25000"/>
                </a:schemeClr>
              </a:solidFill>
            </a:endParaRPr>
          </a:p>
          <a:p>
            <a:pPr marL="285750" indent="-285750">
              <a:lnSpc>
                <a:spcPct val="150000"/>
              </a:lnSpc>
              <a:buFont typeface="Wingdings" panose="05000000000000000000" pitchFamily="2" charset="2"/>
              <a:buChar char="§"/>
            </a:pPr>
            <a:r>
              <a:rPr lang="fr-FR" sz="2000" b="1" dirty="0" smtClean="0">
                <a:solidFill>
                  <a:schemeClr val="tx1">
                    <a:lumMod val="75000"/>
                    <a:lumOff val="25000"/>
                  </a:schemeClr>
                </a:solidFill>
              </a:rPr>
              <a:t>Présentations monographiques réalisées par des consultants, des experts dans des secteurs professionnels et des organismes spécialisés dans la mobilité internationale</a:t>
            </a:r>
            <a:endParaRPr lang="ca-ES" sz="2000" b="1" dirty="0" smtClean="0">
              <a:solidFill>
                <a:schemeClr val="tx1">
                  <a:lumMod val="75000"/>
                  <a:lumOff val="25000"/>
                </a:schemeClr>
              </a:solidFill>
            </a:endParaRPr>
          </a:p>
          <a:p>
            <a:pPr marL="285750" indent="-285750">
              <a:lnSpc>
                <a:spcPct val="150000"/>
              </a:lnSpc>
              <a:buFont typeface="Wingdings" panose="05000000000000000000" pitchFamily="2" charset="2"/>
              <a:buChar char="§"/>
            </a:pPr>
            <a:r>
              <a:rPr lang="fr-FR" sz="2000" b="1" dirty="0" smtClean="0">
                <a:solidFill>
                  <a:schemeClr val="tx1">
                    <a:lumMod val="75000"/>
                    <a:lumOff val="25000"/>
                  </a:schemeClr>
                </a:solidFill>
              </a:rPr>
              <a:t>Ateliers pratiques</a:t>
            </a:r>
            <a:endParaRPr lang="ca-ES" sz="2000" b="1" dirty="0" smtClean="0">
              <a:solidFill>
                <a:schemeClr val="tx1">
                  <a:lumMod val="75000"/>
                  <a:lumOff val="25000"/>
                </a:schemeClr>
              </a:solidFill>
            </a:endParaRPr>
          </a:p>
          <a:p>
            <a:pPr marL="285750" indent="-285750">
              <a:lnSpc>
                <a:spcPct val="150000"/>
              </a:lnSpc>
              <a:buFont typeface="Wingdings" panose="05000000000000000000" pitchFamily="2" charset="2"/>
              <a:buChar char="§"/>
            </a:pPr>
            <a:r>
              <a:rPr lang="fr-FR" sz="2000" b="1" dirty="0" smtClean="0">
                <a:solidFill>
                  <a:schemeClr val="tx1">
                    <a:lumMod val="75000"/>
                    <a:lumOff val="25000"/>
                  </a:schemeClr>
                </a:solidFill>
              </a:rPr>
              <a:t>Activités reconnues sur le plan académique</a:t>
            </a:r>
            <a:endParaRPr lang="ca-ES" sz="2000" b="1" dirty="0">
              <a:solidFill>
                <a:schemeClr val="tx1">
                  <a:lumMod val="75000"/>
                  <a:lumOff val="25000"/>
                </a:schemeClr>
              </a:solidFill>
            </a:endParaRPr>
          </a:p>
        </p:txBody>
      </p:sp>
      <p:sp>
        <p:nvSpPr>
          <p:cNvPr id="4" name="QuadreDeText 3"/>
          <p:cNvSpPr txBox="1"/>
          <p:nvPr/>
        </p:nvSpPr>
        <p:spPr>
          <a:xfrm>
            <a:off x="1513291" y="1844174"/>
            <a:ext cx="7741149" cy="400110"/>
          </a:xfrm>
          <a:prstGeom prst="rect">
            <a:avLst/>
          </a:prstGeom>
          <a:noFill/>
        </p:spPr>
        <p:txBody>
          <a:bodyPr wrap="square" rtlCol="0">
            <a:spAutoFit/>
          </a:bodyPr>
          <a:lstStyle/>
          <a:p>
            <a:r>
              <a:rPr lang="ca-ES" sz="2000" b="1" i="1" dirty="0" smtClean="0">
                <a:solidFill>
                  <a:schemeClr val="tx2">
                    <a:lumMod val="60000"/>
                    <a:lumOff val="40000"/>
                  </a:schemeClr>
                </a:solidFill>
              </a:rPr>
              <a:t>[Le Club de Feina (</a:t>
            </a:r>
            <a:r>
              <a:rPr lang="fr-FR" sz="2000" b="1" i="1" dirty="0" smtClean="0">
                <a:solidFill>
                  <a:schemeClr val="tx2">
                    <a:lumMod val="60000"/>
                    <a:lumOff val="40000"/>
                  </a:schemeClr>
                </a:solidFill>
              </a:rPr>
              <a:t>Club de travail)</a:t>
            </a:r>
            <a:r>
              <a:rPr lang="ca-ES" sz="2000" b="1" i="1" dirty="0" smtClean="0">
                <a:solidFill>
                  <a:schemeClr val="tx2">
                    <a:lumMod val="60000"/>
                    <a:lumOff val="40000"/>
                  </a:schemeClr>
                </a:solidFill>
              </a:rPr>
              <a:t>]</a:t>
            </a:r>
            <a:endParaRPr lang="es-ES" sz="2000" b="1" i="1" dirty="0">
              <a:solidFill>
                <a:schemeClr val="tx2">
                  <a:lumMod val="60000"/>
                  <a:lumOff val="40000"/>
                </a:schemeClr>
              </a:solidFill>
            </a:endParaRPr>
          </a:p>
        </p:txBody>
      </p:sp>
    </p:spTree>
    <p:extLst>
      <p:ext uri="{BB962C8B-B14F-4D97-AF65-F5344CB8AC3E}">
        <p14:creationId xmlns:p14="http://schemas.microsoft.com/office/powerpoint/2010/main" val="389094142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QuadreDeText 1"/>
          <p:cNvSpPr txBox="1"/>
          <p:nvPr/>
        </p:nvSpPr>
        <p:spPr>
          <a:xfrm>
            <a:off x="1496200" y="1423868"/>
            <a:ext cx="6557210" cy="523220"/>
          </a:xfrm>
          <a:prstGeom prst="rect">
            <a:avLst/>
          </a:prstGeom>
          <a:noFill/>
        </p:spPr>
        <p:txBody>
          <a:bodyPr wrap="square" rtlCol="0">
            <a:spAutoFit/>
          </a:bodyPr>
          <a:lstStyle/>
          <a:p>
            <a:r>
              <a:rPr lang="fr-FR" sz="2800" b="1" dirty="0" smtClean="0">
                <a:solidFill>
                  <a:schemeClr val="accent5">
                    <a:lumMod val="75000"/>
                  </a:schemeClr>
                </a:solidFill>
              </a:rPr>
              <a:t>Orientation III</a:t>
            </a:r>
            <a:endParaRPr lang="fr-FR" sz="2800" b="1" dirty="0">
              <a:solidFill>
                <a:schemeClr val="accent5">
                  <a:lumMod val="75000"/>
                </a:schemeClr>
              </a:solidFill>
            </a:endParaRPr>
          </a:p>
        </p:txBody>
      </p:sp>
      <p:sp>
        <p:nvSpPr>
          <p:cNvPr id="3" name="QuadreDeText 2"/>
          <p:cNvSpPr txBox="1"/>
          <p:nvPr/>
        </p:nvSpPr>
        <p:spPr>
          <a:xfrm>
            <a:off x="1496200" y="2272960"/>
            <a:ext cx="6833937" cy="3323987"/>
          </a:xfrm>
          <a:prstGeom prst="rect">
            <a:avLst/>
          </a:prstGeom>
          <a:noFill/>
        </p:spPr>
        <p:txBody>
          <a:bodyPr wrap="square" rtlCol="0">
            <a:spAutoFit/>
          </a:bodyPr>
          <a:lstStyle/>
          <a:p>
            <a:pPr marL="342900" indent="-342900">
              <a:lnSpc>
                <a:spcPct val="150000"/>
              </a:lnSpc>
              <a:buFont typeface="Wingdings" panose="05000000000000000000" pitchFamily="2" charset="2"/>
              <a:buChar char="§"/>
            </a:pPr>
            <a:r>
              <a:rPr lang="fr-FR" sz="2000" b="1" dirty="0" smtClean="0">
                <a:solidFill>
                  <a:schemeClr val="tx1">
                    <a:lumMod val="75000"/>
                    <a:lumOff val="25000"/>
                  </a:schemeClr>
                </a:solidFill>
              </a:rPr>
              <a:t>Cours en présentiel de </a:t>
            </a:r>
            <a:r>
              <a:rPr lang="fr-FR" sz="2000" b="1" dirty="0">
                <a:solidFill>
                  <a:schemeClr val="tx1">
                    <a:lumMod val="75000"/>
                    <a:lumOff val="25000"/>
                  </a:schemeClr>
                </a:solidFill>
              </a:rPr>
              <a:t>F</a:t>
            </a:r>
            <a:r>
              <a:rPr lang="fr-FR" sz="2000" b="1" dirty="0" smtClean="0">
                <a:solidFill>
                  <a:schemeClr val="tx1">
                    <a:lumMod val="75000"/>
                    <a:lumOff val="25000"/>
                  </a:schemeClr>
                </a:solidFill>
              </a:rPr>
              <a:t>ormation en Compétences professionnelles (leadership, travail en équipe, gestion du temps, etc.)</a:t>
            </a:r>
          </a:p>
          <a:p>
            <a:pPr marL="342900" indent="-342900">
              <a:lnSpc>
                <a:spcPct val="150000"/>
              </a:lnSpc>
              <a:buFont typeface="Wingdings" panose="05000000000000000000" pitchFamily="2" charset="2"/>
              <a:buChar char="§"/>
            </a:pPr>
            <a:r>
              <a:rPr lang="fr-FR" sz="2000" b="1" dirty="0" smtClean="0">
                <a:solidFill>
                  <a:schemeClr val="tx1">
                    <a:lumMod val="75000"/>
                    <a:lumOff val="25000"/>
                  </a:schemeClr>
                </a:solidFill>
              </a:rPr>
              <a:t>Stratégies de recherche de travail</a:t>
            </a:r>
          </a:p>
          <a:p>
            <a:pPr marL="342900" indent="-342900">
              <a:lnSpc>
                <a:spcPct val="150000"/>
              </a:lnSpc>
              <a:buFont typeface="Wingdings" panose="05000000000000000000" pitchFamily="2" charset="2"/>
              <a:buChar char="§"/>
            </a:pPr>
            <a:r>
              <a:rPr lang="fr-FR" sz="2000" b="1" dirty="0" smtClean="0">
                <a:solidFill>
                  <a:schemeClr val="tx1">
                    <a:lumMod val="75000"/>
                    <a:lumOff val="25000"/>
                  </a:schemeClr>
                </a:solidFill>
              </a:rPr>
              <a:t>Marque personnelle et outils Web 2.0 pour la recherche de travail</a:t>
            </a:r>
            <a:endParaRPr lang="ca-ES" sz="2000" b="1" dirty="0">
              <a:solidFill>
                <a:schemeClr val="tx1">
                  <a:lumMod val="75000"/>
                  <a:lumOff val="25000"/>
                </a:schemeClr>
              </a:solidFill>
            </a:endParaRPr>
          </a:p>
          <a:p>
            <a:pPr marL="342900" indent="-342900">
              <a:lnSpc>
                <a:spcPct val="150000"/>
              </a:lnSpc>
              <a:buFont typeface="Wingdings" panose="05000000000000000000" pitchFamily="2" charset="2"/>
              <a:buChar char="§"/>
            </a:pPr>
            <a:endParaRPr lang="es-ES" sz="2000" b="1" dirty="0">
              <a:solidFill>
                <a:schemeClr val="tx1">
                  <a:lumMod val="75000"/>
                  <a:lumOff val="25000"/>
                </a:schemeClr>
              </a:solidFill>
            </a:endParaRPr>
          </a:p>
        </p:txBody>
      </p:sp>
      <p:sp>
        <p:nvSpPr>
          <p:cNvPr id="4" name="QuadreDeText 3"/>
          <p:cNvSpPr txBox="1"/>
          <p:nvPr/>
        </p:nvSpPr>
        <p:spPr>
          <a:xfrm>
            <a:off x="1513292" y="1844174"/>
            <a:ext cx="6229200" cy="400110"/>
          </a:xfrm>
          <a:prstGeom prst="rect">
            <a:avLst/>
          </a:prstGeom>
          <a:noFill/>
        </p:spPr>
        <p:txBody>
          <a:bodyPr wrap="square" rtlCol="0">
            <a:spAutoFit/>
          </a:bodyPr>
          <a:lstStyle/>
          <a:p>
            <a:r>
              <a:rPr lang="ca-ES" sz="2000" b="1" i="1" dirty="0" smtClean="0">
                <a:solidFill>
                  <a:schemeClr val="tx2">
                    <a:lumMod val="60000"/>
                    <a:lumOff val="40000"/>
                  </a:schemeClr>
                </a:solidFill>
              </a:rPr>
              <a:t>[</a:t>
            </a:r>
            <a:r>
              <a:rPr lang="fr-FR" sz="2000" b="1" i="1" dirty="0" smtClean="0">
                <a:solidFill>
                  <a:schemeClr val="tx2">
                    <a:lumMod val="60000"/>
                    <a:lumOff val="40000"/>
                  </a:schemeClr>
                </a:solidFill>
              </a:rPr>
              <a:t>Formation</a:t>
            </a:r>
            <a:r>
              <a:rPr lang="ca-ES" sz="2000" b="1" i="1" dirty="0" smtClean="0">
                <a:solidFill>
                  <a:schemeClr val="tx2">
                    <a:lumMod val="60000"/>
                    <a:lumOff val="40000"/>
                  </a:schemeClr>
                </a:solidFill>
              </a:rPr>
              <a:t>]</a:t>
            </a:r>
            <a:endParaRPr lang="es-ES" sz="2000" b="1" i="1" dirty="0">
              <a:solidFill>
                <a:schemeClr val="tx2">
                  <a:lumMod val="60000"/>
                  <a:lumOff val="40000"/>
                </a:schemeClr>
              </a:solidFill>
            </a:endParaRPr>
          </a:p>
        </p:txBody>
      </p:sp>
    </p:spTree>
    <p:extLst>
      <p:ext uri="{BB962C8B-B14F-4D97-AF65-F5344CB8AC3E}">
        <p14:creationId xmlns:p14="http://schemas.microsoft.com/office/powerpoint/2010/main" val="190359025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Tema di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ema di 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i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1674</TotalTime>
  <Words>1029</Words>
  <Application>Microsoft Office PowerPoint</Application>
  <PresentationFormat>Presentació en pantalla (4:3)</PresentationFormat>
  <Paragraphs>192</Paragraphs>
  <Slides>24</Slides>
  <Notes>4</Notes>
  <HiddenSlides>0</HiddenSlides>
  <MMClips>0</MMClips>
  <ScaleCrop>false</ScaleCrop>
  <HeadingPairs>
    <vt:vector size="4" baseType="variant">
      <vt:variant>
        <vt:lpstr>Tema</vt:lpstr>
      </vt:variant>
      <vt:variant>
        <vt:i4>1</vt:i4>
      </vt:variant>
      <vt:variant>
        <vt:lpstr>Títols de les diapositives</vt:lpstr>
      </vt:variant>
      <vt:variant>
        <vt:i4>24</vt:i4>
      </vt:variant>
    </vt:vector>
  </HeadingPairs>
  <TitlesOfParts>
    <vt:vector size="25" baseType="lpstr">
      <vt:lpstr>Office Theme</vt:lpstr>
      <vt:lpstr>Presentació del PowerPoint</vt:lpstr>
      <vt:lpstr>Presentació del PowerPoint</vt:lpstr>
      <vt:lpstr>Presentació del PowerPoint</vt:lpstr>
      <vt:lpstr>Presentació del PowerPoint</vt:lpstr>
      <vt:lpstr>Presentació del PowerPoint</vt:lpstr>
      <vt:lpstr>Presentació del PowerPoint</vt:lpstr>
      <vt:lpstr>Presentació del PowerPoint</vt:lpstr>
      <vt:lpstr>Presentació del PowerPoint</vt:lpstr>
      <vt:lpstr>Presentació del PowerPoint</vt:lpstr>
      <vt:lpstr>Presentació del PowerPoint</vt:lpstr>
      <vt:lpstr>Presentació del PowerPoint</vt:lpstr>
      <vt:lpstr>Presentació del PowerPoint</vt:lpstr>
      <vt:lpstr>Presentació del PowerPoint</vt:lpstr>
      <vt:lpstr>Presentació del PowerPoint</vt:lpstr>
      <vt:lpstr>Presentació del PowerPoint</vt:lpstr>
      <vt:lpstr>Presentació del PowerPoint</vt:lpstr>
      <vt:lpstr>Presentació del PowerPoint</vt:lpstr>
      <vt:lpstr>Presentació del PowerPoint</vt:lpstr>
      <vt:lpstr>Presentació del PowerPoint</vt:lpstr>
      <vt:lpstr>Presentació del PowerPoint</vt:lpstr>
      <vt:lpstr>Presentació del PowerPoint</vt:lpstr>
      <vt:lpstr>Presentació del PowerPoint</vt:lpstr>
      <vt:lpstr>Presentació del PowerPoint</vt:lpstr>
      <vt:lpstr>Presentació del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carmen</dc:creator>
  <cp:keywords>RESUME</cp:keywords>
  <cp:lastModifiedBy>ub</cp:lastModifiedBy>
  <cp:revision>147</cp:revision>
  <cp:lastPrinted>2016-09-28T06:21:25Z</cp:lastPrinted>
  <dcterms:created xsi:type="dcterms:W3CDTF">2016-03-01T12:20:59Z</dcterms:created>
  <dcterms:modified xsi:type="dcterms:W3CDTF">2016-10-13T07:02:55Z</dcterms:modified>
</cp:coreProperties>
</file>